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6"/>
    <p:sldMasterId id="2147483668" r:id="rId7"/>
  </p:sldMasterIdLst>
  <p:notesMasterIdLst>
    <p:notesMasterId r:id="rId32"/>
  </p:notesMasterIdLst>
  <p:sldIdLst>
    <p:sldId id="257" r:id="rId8"/>
    <p:sldId id="743" r:id="rId9"/>
    <p:sldId id="764" r:id="rId10"/>
    <p:sldId id="825" r:id="rId11"/>
    <p:sldId id="812" r:id="rId12"/>
    <p:sldId id="801" r:id="rId13"/>
    <p:sldId id="810" r:id="rId14"/>
    <p:sldId id="369" r:id="rId15"/>
    <p:sldId id="813" r:id="rId16"/>
    <p:sldId id="817" r:id="rId17"/>
    <p:sldId id="818" r:id="rId18"/>
    <p:sldId id="819" r:id="rId19"/>
    <p:sldId id="820" r:id="rId20"/>
    <p:sldId id="821" r:id="rId21"/>
    <p:sldId id="757" r:id="rId22"/>
    <p:sldId id="822" r:id="rId23"/>
    <p:sldId id="828" r:id="rId24"/>
    <p:sldId id="827" r:id="rId25"/>
    <p:sldId id="826" r:id="rId26"/>
    <p:sldId id="773" r:id="rId27"/>
    <p:sldId id="403" r:id="rId28"/>
    <p:sldId id="406" r:id="rId29"/>
    <p:sldId id="830" r:id="rId30"/>
    <p:sldId id="815" r:id="rId31"/>
  </p:sldIdLst>
  <p:sldSz cx="12192000" cy="6858000"/>
  <p:notesSz cx="6805613" cy="99441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EF2153A-C026-93E6-B784-DAFD799FF457}" name="BANDARKAR Sophie, ELS/SPD" initials="BSE" userId="S::Sophie.BANDARKAR@oecd.org::77454c59-8ade-4b12-ab26-15c50315034c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C7378"/>
    <a:srgbClr val="32889F"/>
    <a:srgbClr val="CC00FF"/>
    <a:srgbClr val="338AA2"/>
    <a:srgbClr val="0395A4"/>
    <a:srgbClr val="CAF9FE"/>
    <a:srgbClr val="31859C"/>
    <a:srgbClr val="4F81BD"/>
    <a:srgbClr val="DBEEF4"/>
    <a:srgbClr val="99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70700" autoAdjust="0"/>
  </p:normalViewPr>
  <p:slideViewPr>
    <p:cSldViewPr snapToGrid="0">
      <p:cViewPr varScale="1">
        <p:scale>
          <a:sx n="80" d="100"/>
          <a:sy n="80" d="100"/>
        </p:scale>
        <p:origin x="1794" y="60"/>
      </p:cViewPr>
      <p:guideLst/>
    </p:cSldViewPr>
  </p:slideViewPr>
  <p:notesTextViewPr>
    <p:cViewPr>
      <p:scale>
        <a:sx n="150" d="100"/>
        <a:sy n="150" d="100"/>
      </p:scale>
      <p:origin x="0" y="0"/>
    </p:cViewPr>
  </p:notesTextViewPr>
  <p:notesViewPr>
    <p:cSldViewPr snapToGrid="0">
      <p:cViewPr varScale="1">
        <p:scale>
          <a:sx n="76" d="100"/>
          <a:sy n="76" d="100"/>
        </p:scale>
        <p:origin x="4020" y="12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21" Type="http://schemas.openxmlformats.org/officeDocument/2006/relationships/slide" Target="slides/slide14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2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notesMaster" Target="notesMasters/notesMaster1.xml"/><Relationship Id="rId37" Type="http://schemas.microsoft.com/office/2018/10/relationships/authors" Target="authors.xml"/><Relationship Id="rId5" Type="http://schemas.openxmlformats.org/officeDocument/2006/relationships/customXml" Target="../customXml/item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35" Type="http://schemas.openxmlformats.org/officeDocument/2006/relationships/theme" Target="theme/theme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8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louin_m\Downloads\HC3-1-Population-experiencing-homelessnes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microsoft.com/office/2011/relationships/chartColorStyle" Target="colors2.xml"/><Relationship Id="rId1" Type="http://schemas.microsoft.com/office/2011/relationships/chartStyle" Target="style2.xml"/><Relationship Id="rId5" Type="http://schemas.openxmlformats.org/officeDocument/2006/relationships/chartUserShapes" Target="../drawings/drawing1.xml"/><Relationship Id="rId4" Type="http://schemas.openxmlformats.org/officeDocument/2006/relationships/oleObject" Target="file:///C:\Users\plouin_m\Downloads\HC3-1-Population-experiencing-homelessness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Users\plouin_m\AppData\Roaming\Microsoft\Excel\share%2520of%2520workers%2520in%2520health%2520and%2520social%2520care%2520sector%20(version%201).xlsb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1680279856153281E-2"/>
          <c:y val="0.14565116013926696"/>
          <c:w val="0.95463081111750614"/>
          <c:h val="0.6589409111619749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'HC3.1.1'!$M$2</c:f>
              <c:strCache>
                <c:ptCount val="1"/>
                <c:pt idx="0">
                  <c:v>Living rough (ETHOS 1)</c:v>
                </c:pt>
              </c:strCache>
            </c:strRef>
          </c:tx>
          <c:spPr>
            <a:solidFill>
              <a:srgbClr val="31859C"/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pattFill prst="wdDnDiag">
                <a:fgClr>
                  <a:srgbClr val="31859C"/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0A3-44BD-B81B-88346FF402AC}"/>
              </c:ext>
            </c:extLst>
          </c:dPt>
          <c:dPt>
            <c:idx val="15"/>
            <c:invertIfNegative val="0"/>
            <c:bubble3D val="0"/>
            <c:spPr>
              <a:solidFill>
                <a:srgbClr val="31859C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0A3-44BD-B81B-88346FF402AC}"/>
              </c:ext>
            </c:extLst>
          </c:dPt>
          <c:cat>
            <c:strRef>
              <c:f>'HC3.1.1'!$L$4:$L$25</c:f>
              <c:strCache>
                <c:ptCount val="22"/>
                <c:pt idx="0">
                  <c:v>U.K. (England) </c:v>
                </c:pt>
                <c:pt idx="1">
                  <c:v>France</c:v>
                </c:pt>
                <c:pt idx="2">
                  <c:v>Czechia</c:v>
                </c:pt>
                <c:pt idx="3">
                  <c:v>Germany</c:v>
                </c:pt>
                <c:pt idx="4">
                  <c:v>Ireland</c:v>
                </c:pt>
                <c:pt idx="5">
                  <c:v>United States </c:v>
                </c:pt>
                <c:pt idx="6">
                  <c:v>New Zealand</c:v>
                </c:pt>
                <c:pt idx="7">
                  <c:v>Australia</c:v>
                </c:pt>
                <c:pt idx="8">
                  <c:v>Canada</c:v>
                </c:pt>
                <c:pt idx="9">
                  <c:v>Portugal</c:v>
                </c:pt>
                <c:pt idx="10">
                  <c:v>Costa Rica</c:v>
                </c:pt>
                <c:pt idx="11">
                  <c:v>Denmark</c:v>
                </c:pt>
                <c:pt idx="12">
                  <c:v>Poland</c:v>
                </c:pt>
                <c:pt idx="13">
                  <c:v>Sweden</c:v>
                </c:pt>
                <c:pt idx="14">
                  <c:v>Spain</c:v>
                </c:pt>
                <c:pt idx="15">
                  <c:v>Iceland</c:v>
                </c:pt>
                <c:pt idx="16">
                  <c:v>Mexico</c:v>
                </c:pt>
                <c:pt idx="17">
                  <c:v>Norway</c:v>
                </c:pt>
                <c:pt idx="18">
                  <c:v>Korea</c:v>
                </c:pt>
                <c:pt idx="19">
                  <c:v>Finland</c:v>
                </c:pt>
                <c:pt idx="20">
                  <c:v>Greece</c:v>
                </c:pt>
                <c:pt idx="21">
                  <c:v>Japan</c:v>
                </c:pt>
              </c:strCache>
            </c:strRef>
          </c:cat>
          <c:val>
            <c:numRef>
              <c:f>'HC3.1.1'!$M$4:$M$25</c:f>
              <c:numCache>
                <c:formatCode>0.00</c:formatCode>
                <c:ptCount val="22"/>
                <c:pt idx="0">
                  <c:v>1.6498772538728519</c:v>
                </c:pt>
                <c:pt idx="1">
                  <c:v>0.80950696757365292</c:v>
                </c:pt>
                <c:pt idx="2">
                  <c:v>8.58773970040499</c:v>
                </c:pt>
                <c:pt idx="3">
                  <c:v>4.5943824402368998</c:v>
                </c:pt>
                <c:pt idx="4">
                  <c:v>0</c:v>
                </c:pt>
                <c:pt idx="5">
                  <c:v>7.5547940133199072</c:v>
                </c:pt>
                <c:pt idx="6">
                  <c:v>0.42239725747867607</c:v>
                </c:pt>
                <c:pt idx="7">
                  <c:v>2.9737529225132016</c:v>
                </c:pt>
                <c:pt idx="8">
                  <c:v>2.3891660451649739</c:v>
                </c:pt>
                <c:pt idx="9">
                  <c:v>0</c:v>
                </c:pt>
                <c:pt idx="10">
                  <c:v>0</c:v>
                </c:pt>
                <c:pt idx="11">
                  <c:v>0.90515697536805628</c:v>
                </c:pt>
                <c:pt idx="12">
                  <c:v>0.66455696532289132</c:v>
                </c:pt>
                <c:pt idx="13">
                  <c:v>0.64328854672964331</c:v>
                </c:pt>
                <c:pt idx="14">
                  <c:v>1.5282988141938532</c:v>
                </c:pt>
                <c:pt idx="15">
                  <c:v>5.2077321400289369</c:v>
                </c:pt>
                <c:pt idx="16">
                  <c:v>0.45213996719645499</c:v>
                </c:pt>
                <c:pt idx="17">
                  <c:v>0.12268862074196128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0.24767558283680774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0A3-44BD-B81B-88346FF402AC}"/>
            </c:ext>
          </c:extLst>
        </c:ser>
        <c:ser>
          <c:idx val="1"/>
          <c:order val="1"/>
          <c:tx>
            <c:strRef>
              <c:f>'HC3.1.1'!$N$1</c:f>
              <c:strCache>
                <c:ptCount val="1"/>
                <c:pt idx="0">
                  <c:v>Staying in temporary accommodation / shelter for homeless (ETHOS 2 and 3)</c:v>
                </c:pt>
              </c:strCache>
            </c:strRef>
          </c:tx>
          <c:spPr>
            <a:solidFill>
              <a:srgbClr val="CAF9FE"/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pattFill prst="wdDnDiag">
                <a:fgClr>
                  <a:srgbClr val="CAF9FE"/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30A3-44BD-B81B-88346FF402AC}"/>
              </c:ext>
            </c:extLst>
          </c:dPt>
          <c:dPt>
            <c:idx val="1"/>
            <c:invertIfNegative val="0"/>
            <c:bubble3D val="0"/>
            <c:spPr>
              <a:solidFill>
                <a:srgbClr val="CAF9FE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8-30A3-44BD-B81B-88346FF402AC}"/>
              </c:ext>
            </c:extLst>
          </c:dPt>
          <c:cat>
            <c:strRef>
              <c:f>'HC3.1.1'!$L$4:$L$25</c:f>
              <c:strCache>
                <c:ptCount val="22"/>
                <c:pt idx="0">
                  <c:v>U.K. (England) </c:v>
                </c:pt>
                <c:pt idx="1">
                  <c:v>France</c:v>
                </c:pt>
                <c:pt idx="2">
                  <c:v>Czechia</c:v>
                </c:pt>
                <c:pt idx="3">
                  <c:v>Germany</c:v>
                </c:pt>
                <c:pt idx="4">
                  <c:v>Ireland</c:v>
                </c:pt>
                <c:pt idx="5">
                  <c:v>United States </c:v>
                </c:pt>
                <c:pt idx="6">
                  <c:v>New Zealand</c:v>
                </c:pt>
                <c:pt idx="7">
                  <c:v>Australia</c:v>
                </c:pt>
                <c:pt idx="8">
                  <c:v>Canada</c:v>
                </c:pt>
                <c:pt idx="9">
                  <c:v>Portugal</c:v>
                </c:pt>
                <c:pt idx="10">
                  <c:v>Costa Rica</c:v>
                </c:pt>
                <c:pt idx="11">
                  <c:v>Denmark</c:v>
                </c:pt>
                <c:pt idx="12">
                  <c:v>Poland</c:v>
                </c:pt>
                <c:pt idx="13">
                  <c:v>Sweden</c:v>
                </c:pt>
                <c:pt idx="14">
                  <c:v>Spain</c:v>
                </c:pt>
                <c:pt idx="15">
                  <c:v>Iceland</c:v>
                </c:pt>
                <c:pt idx="16">
                  <c:v>Mexico</c:v>
                </c:pt>
                <c:pt idx="17">
                  <c:v>Norway</c:v>
                </c:pt>
                <c:pt idx="18">
                  <c:v>Korea</c:v>
                </c:pt>
                <c:pt idx="19">
                  <c:v>Finland</c:v>
                </c:pt>
                <c:pt idx="20">
                  <c:v>Greece</c:v>
                </c:pt>
                <c:pt idx="21">
                  <c:v>Japan</c:v>
                </c:pt>
              </c:strCache>
            </c:strRef>
          </c:cat>
          <c:val>
            <c:numRef>
              <c:f>'HC3.1.1'!$N$4:$N$25</c:f>
              <c:numCache>
                <c:formatCode>0.00</c:formatCode>
                <c:ptCount val="22"/>
                <c:pt idx="0">
                  <c:v>40.980275967154832</c:v>
                </c:pt>
                <c:pt idx="1">
                  <c:v>29.878166257718465</c:v>
                </c:pt>
                <c:pt idx="2">
                  <c:v>19.842883398663048</c:v>
                </c:pt>
                <c:pt idx="3">
                  <c:v>21.25349383392706</c:v>
                </c:pt>
                <c:pt idx="4">
                  <c:v>25.343826242773432</c:v>
                </c:pt>
                <c:pt idx="5">
                  <c:v>11.673085606629762</c:v>
                </c:pt>
                <c:pt idx="6">
                  <c:v>13.075949883687711</c:v>
                </c:pt>
                <c:pt idx="7">
                  <c:v>9.4549693653620412</c:v>
                </c:pt>
                <c:pt idx="8">
                  <c:v>8.068861822462333</c:v>
                </c:pt>
                <c:pt idx="9">
                  <c:v>0</c:v>
                </c:pt>
                <c:pt idx="10">
                  <c:v>0</c:v>
                </c:pt>
                <c:pt idx="11">
                  <c:v>5.41909867682969</c:v>
                </c:pt>
                <c:pt idx="12">
                  <c:v>4.8769780273656798</c:v>
                </c:pt>
                <c:pt idx="13">
                  <c:v>4.8927711568107801</c:v>
                </c:pt>
                <c:pt idx="14">
                  <c:v>3.8993986647158541</c:v>
                </c:pt>
                <c:pt idx="15">
                  <c:v>0</c:v>
                </c:pt>
                <c:pt idx="16">
                  <c:v>3.1673273299141074</c:v>
                </c:pt>
                <c:pt idx="17">
                  <c:v>2.4723615998001294</c:v>
                </c:pt>
                <c:pt idx="18">
                  <c:v>0</c:v>
                </c:pt>
                <c:pt idx="19">
                  <c:v>0</c:v>
                </c:pt>
                <c:pt idx="20">
                  <c:v>1.3344172868131285</c:v>
                </c:pt>
                <c:pt idx="2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30A3-44BD-B81B-88346FF402AC}"/>
            </c:ext>
          </c:extLst>
        </c:ser>
        <c:ser>
          <c:idx val="2"/>
          <c:order val="2"/>
          <c:tx>
            <c:strRef>
              <c:f>'HC3.1.1'!$O$2</c:f>
              <c:strCache>
                <c:ptCount val="1"/>
                <c:pt idx="0">
                  <c:v>No disaggregation (ETHOS 1,2,3)</c:v>
                </c:pt>
              </c:strCache>
            </c:strRef>
          </c:tx>
          <c:spPr>
            <a:solidFill>
              <a:schemeClr val="tx1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'HC3.1.1'!$L$4:$L$25</c:f>
              <c:strCache>
                <c:ptCount val="22"/>
                <c:pt idx="0">
                  <c:v>U.K. (England) </c:v>
                </c:pt>
                <c:pt idx="1">
                  <c:v>France</c:v>
                </c:pt>
                <c:pt idx="2">
                  <c:v>Czechia</c:v>
                </c:pt>
                <c:pt idx="3">
                  <c:v>Germany</c:v>
                </c:pt>
                <c:pt idx="4">
                  <c:v>Ireland</c:v>
                </c:pt>
                <c:pt idx="5">
                  <c:v>United States </c:v>
                </c:pt>
                <c:pt idx="6">
                  <c:v>New Zealand</c:v>
                </c:pt>
                <c:pt idx="7">
                  <c:v>Australia</c:v>
                </c:pt>
                <c:pt idx="8">
                  <c:v>Canada</c:v>
                </c:pt>
                <c:pt idx="9">
                  <c:v>Portugal</c:v>
                </c:pt>
                <c:pt idx="10">
                  <c:v>Costa Rica</c:v>
                </c:pt>
                <c:pt idx="11">
                  <c:v>Denmark</c:v>
                </c:pt>
                <c:pt idx="12">
                  <c:v>Poland</c:v>
                </c:pt>
                <c:pt idx="13">
                  <c:v>Sweden</c:v>
                </c:pt>
                <c:pt idx="14">
                  <c:v>Spain</c:v>
                </c:pt>
                <c:pt idx="15">
                  <c:v>Iceland</c:v>
                </c:pt>
                <c:pt idx="16">
                  <c:v>Mexico</c:v>
                </c:pt>
                <c:pt idx="17">
                  <c:v>Norway</c:v>
                </c:pt>
                <c:pt idx="18">
                  <c:v>Korea</c:v>
                </c:pt>
                <c:pt idx="19">
                  <c:v>Finland</c:v>
                </c:pt>
                <c:pt idx="20">
                  <c:v>Greece</c:v>
                </c:pt>
                <c:pt idx="21">
                  <c:v>Japan</c:v>
                </c:pt>
              </c:strCache>
            </c:strRef>
          </c:cat>
          <c:val>
            <c:numRef>
              <c:f>'HC3.1.1'!$O$4:$O$25</c:f>
              <c:numCache>
                <c:formatCode>0.00</c:formatCode>
                <c:ptCount val="2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8">
                  <c:v>0</c:v>
                </c:pt>
                <c:pt idx="9">
                  <c:v>10.314774892939807</c:v>
                </c:pt>
                <c:pt idx="10">
                  <c:v>8.6085066250265019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1.6403852187752654</c:v>
                </c:pt>
                <c:pt idx="19">
                  <c:v>1.5621677835810472</c:v>
                </c:pt>
                <c:pt idx="20">
                  <c:v>0</c:v>
                </c:pt>
                <c:pt idx="2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30A3-44BD-B81B-88346FF402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239098480"/>
        <c:axId val="1088861216"/>
      </c:barChart>
      <c:catAx>
        <c:axId val="123909848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rgbClr val="FFFFFF"/>
              </a:solidFill>
              <a:prstDash val="solid"/>
              <a:round/>
            </a:ln>
            <a:effectLst/>
          </c:spPr>
        </c:majorGridlines>
        <c:numFmt formatCode="General" sourceLinked="1"/>
        <c:majorTickMark val="in"/>
        <c:minorTickMark val="none"/>
        <c:tickLblPos val="low"/>
        <c:spPr>
          <a:noFill/>
          <a:ln w="9525" cap="flat" cmpd="sng" algn="ctr">
            <a:solidFill>
              <a:srgbClr val="000000"/>
            </a:solidFill>
            <a:prstDash val="solid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c:spPr>
        <c:txPr>
          <a:bodyPr rot="-27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bg2">
                    <a:lumMod val="10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n-US"/>
          </a:p>
        </c:txPr>
        <c:crossAx val="1088861216"/>
        <c:crosses val="autoZero"/>
        <c:auto val="1"/>
        <c:lblAlgn val="ctr"/>
        <c:lblOffset val="0"/>
        <c:tickLblSkip val="1"/>
        <c:noMultiLvlLbl val="0"/>
      </c:catAx>
      <c:valAx>
        <c:axId val="10888612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rgbClr val="FFFFFF"/>
              </a:solidFill>
              <a:prstDash val="solid"/>
              <a:round/>
            </a:ln>
            <a:effectLst/>
          </c:spPr>
        </c:majorGridlines>
        <c:numFmt formatCode="0" sourceLinked="0"/>
        <c:majorTickMark val="in"/>
        <c:minorTickMark val="none"/>
        <c:tickLblPos val="nextTo"/>
        <c:spPr>
          <a:noFill/>
          <a:ln w="9525">
            <a:solidFill>
              <a:srgbClr val="000000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2">
                    <a:lumMod val="10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n-US"/>
          </a:p>
        </c:txPr>
        <c:crossAx val="1239098480"/>
        <c:crosses val="autoZero"/>
        <c:crossBetween val="between"/>
      </c:valAx>
      <c:spPr>
        <a:solidFill>
          <a:srgbClr val="EAEAEA"/>
        </a:solidFill>
        <a:ln>
          <a:noFill/>
        </a:ln>
        <a:effectLst/>
        <a:extLst>
          <a:ext uri="{91240B29-F687-4F45-9708-019B960494DF}">
            <a14:hiddenLine xmlns:a14="http://schemas.microsoft.com/office/drawing/2010/main">
              <a:noFill/>
            </a14:hiddenLine>
          </a:ext>
        </a:extLst>
      </c:spPr>
    </c:plotArea>
    <c:legend>
      <c:legendPos val="b"/>
      <c:layout>
        <c:manualLayout>
          <c:xMode val="edge"/>
          <c:yMode val="edge"/>
          <c:x val="4.1211523171957566E-2"/>
          <c:y val="1.9822143884080302E-2"/>
          <c:w val="0.95173215861936433"/>
          <c:h val="7.4332819051677115E-2"/>
        </c:manualLayout>
      </c:layout>
      <c:overlay val="1"/>
      <c:spPr>
        <a:solidFill>
          <a:srgbClr val="EAEAEA"/>
        </a:solidFill>
        <a:ln>
          <a:noFill/>
        </a:ln>
        <a:effectLst/>
        <a:extLst>
          <a:ext uri="{91240B29-F687-4F45-9708-019B960494DF}">
            <a14:hiddenLine xmlns:a14="http://schemas.microsoft.com/office/drawing/2010/main">
              <a:noFill/>
            </a14:hiddenLine>
          </a:ext>
        </a:extLst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bg2">
                  <a:lumMod val="10000"/>
                </a:schemeClr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1"/>
  </c:chart>
  <c:spPr>
    <a:noFill/>
    <a:ln w="9525" cap="flat" cmpd="sng" algn="ctr">
      <a:noFill/>
      <a:round/>
    </a:ln>
    <a:effectLst/>
    <a:extLst>
      <a:ext uri="{909E8E84-426E-40DD-AFC4-6F175D3DCCD1}">
        <a14:hiddenFill xmlns:a14="http://schemas.microsoft.com/office/drawing/2010/main">
          <a:solidFill>
            <a:sysClr val="window" lastClr="FFFFFF"/>
          </a:solidFill>
        </a14:hiddenFill>
      </a:ext>
      <a:ext uri="{91240B29-F687-4F45-9708-019B960494DF}">
        <a14:hiddenLine xmlns:a14="http://schemas.microsoft.com/office/drawing/2010/main" w="9525" cap="flat" cmpd="sng" algn="ctr">
          <a:solidFill>
            <a:sysClr val="windowText" lastClr="000000">
              <a:lumMod val="15000"/>
              <a:lumOff val="85000"/>
            </a:sysClr>
          </a:solidFill>
          <a:round/>
        </a14:hiddenLine>
      </a:ext>
    </a:extLst>
  </c:spPr>
  <c:txPr>
    <a:bodyPr/>
    <a:lstStyle/>
    <a:p>
      <a:pPr>
        <a:defRPr sz="1400">
          <a:solidFill>
            <a:schemeClr val="bg2">
              <a:lumMod val="10000"/>
            </a:schemeClr>
          </a:solidFill>
          <a:latin typeface="Arial Narrow" panose="020B0606020202030204" pitchFamily="34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1759820649270658E-2"/>
          <c:y val="6.3871490469169373E-2"/>
          <c:w val="0.9236110956092487"/>
          <c:h val="0.689336152658762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'HC3.1.2'!$S$2</c:f>
              <c:strCache>
                <c:ptCount val="1"/>
                <c:pt idx="0">
                  <c:v>Share of Women</c:v>
                </c:pt>
              </c:strCache>
            </c:strRef>
          </c:tx>
          <c:spPr>
            <a:blipFill>
              <a:blip xmlns:r="http://schemas.openxmlformats.org/officeDocument/2006/relationships" r:embed="rId3"/>
              <a:stretch>
                <a:fillRect/>
              </a:stretch>
            </a:blipFill>
            <a:ln>
              <a:solidFill>
                <a:schemeClr val="tx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31859C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D-F346-4692-8C3E-34183A69B461}"/>
              </c:ext>
            </c:extLst>
          </c:dPt>
          <c:dPt>
            <c:idx val="1"/>
            <c:invertIfNegative val="0"/>
            <c:bubble3D val="0"/>
            <c:spPr>
              <a:solidFill>
                <a:srgbClr val="31859C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E-F346-4692-8C3E-34183A69B461}"/>
              </c:ext>
            </c:extLst>
          </c:dPt>
          <c:dPt>
            <c:idx val="2"/>
            <c:invertIfNegative val="0"/>
            <c:bubble3D val="0"/>
            <c:spPr>
              <a:solidFill>
                <a:srgbClr val="31859C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F-F346-4692-8C3E-34183A69B461}"/>
              </c:ext>
            </c:extLst>
          </c:dPt>
          <c:dPt>
            <c:idx val="3"/>
            <c:invertIfNegative val="0"/>
            <c:bubble3D val="0"/>
            <c:spPr>
              <a:solidFill>
                <a:srgbClr val="31859C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40-F346-4692-8C3E-34183A69B461}"/>
              </c:ext>
            </c:extLst>
          </c:dPt>
          <c:dPt>
            <c:idx val="4"/>
            <c:invertIfNegative val="0"/>
            <c:bubble3D val="0"/>
            <c:spPr>
              <a:solidFill>
                <a:srgbClr val="31859C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41-F346-4692-8C3E-34183A69B461}"/>
              </c:ext>
            </c:extLst>
          </c:dPt>
          <c:dPt>
            <c:idx val="5"/>
            <c:invertIfNegative val="0"/>
            <c:bubble3D val="0"/>
            <c:spPr>
              <a:solidFill>
                <a:srgbClr val="31859C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42-F346-4692-8C3E-34183A69B461}"/>
              </c:ext>
            </c:extLst>
          </c:dPt>
          <c:dPt>
            <c:idx val="6"/>
            <c:invertIfNegative val="0"/>
            <c:bubble3D val="0"/>
            <c:spPr>
              <a:solidFill>
                <a:srgbClr val="31859C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346-4692-8C3E-34183A69B461}"/>
              </c:ext>
            </c:extLst>
          </c:dPt>
          <c:dPt>
            <c:idx val="7"/>
            <c:invertIfNegative val="0"/>
            <c:bubble3D val="0"/>
            <c:spPr>
              <a:solidFill>
                <a:srgbClr val="31859C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43-F346-4692-8C3E-34183A69B461}"/>
              </c:ext>
            </c:extLst>
          </c:dPt>
          <c:dPt>
            <c:idx val="8"/>
            <c:invertIfNegative val="0"/>
            <c:bubble3D val="0"/>
            <c:spPr>
              <a:solidFill>
                <a:srgbClr val="31859C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346-4692-8C3E-34183A69B461}"/>
              </c:ext>
            </c:extLst>
          </c:dPt>
          <c:dPt>
            <c:idx val="9"/>
            <c:invertIfNegative val="0"/>
            <c:bubble3D val="0"/>
            <c:spPr>
              <a:solidFill>
                <a:srgbClr val="31859C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44-F346-4692-8C3E-34183A69B461}"/>
              </c:ext>
            </c:extLst>
          </c:dPt>
          <c:dPt>
            <c:idx val="10"/>
            <c:invertIfNegative val="0"/>
            <c:bubble3D val="0"/>
            <c:spPr>
              <a:solidFill>
                <a:srgbClr val="31859C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45-F346-4692-8C3E-34183A69B461}"/>
              </c:ext>
            </c:extLst>
          </c:dPt>
          <c:dPt>
            <c:idx val="11"/>
            <c:invertIfNegative val="0"/>
            <c:bubble3D val="0"/>
            <c:spPr>
              <a:pattFill prst="wdDnDiag">
                <a:fgClr>
                  <a:srgbClr val="31859C"/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346-4692-8C3E-34183A69B461}"/>
              </c:ext>
            </c:extLst>
          </c:dPt>
          <c:dPt>
            <c:idx val="12"/>
            <c:invertIfNegative val="0"/>
            <c:bubble3D val="0"/>
            <c:spPr>
              <a:solidFill>
                <a:srgbClr val="31859C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346-4692-8C3E-34183A69B461}"/>
              </c:ext>
            </c:extLst>
          </c:dPt>
          <c:dPt>
            <c:idx val="13"/>
            <c:invertIfNegative val="0"/>
            <c:bubble3D val="0"/>
            <c:spPr>
              <a:solidFill>
                <a:srgbClr val="31859C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46-F346-4692-8C3E-34183A69B461}"/>
              </c:ext>
            </c:extLst>
          </c:dPt>
          <c:dPt>
            <c:idx val="14"/>
            <c:invertIfNegative val="0"/>
            <c:bubble3D val="0"/>
            <c:spPr>
              <a:solidFill>
                <a:srgbClr val="31859C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47-F346-4692-8C3E-34183A69B461}"/>
              </c:ext>
            </c:extLst>
          </c:dPt>
          <c:dPt>
            <c:idx val="15"/>
            <c:invertIfNegative val="0"/>
            <c:bubble3D val="0"/>
            <c:spPr>
              <a:solidFill>
                <a:srgbClr val="31859C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F346-4692-8C3E-34183A69B461}"/>
              </c:ext>
            </c:extLst>
          </c:dPt>
          <c:dPt>
            <c:idx val="16"/>
            <c:invertIfNegative val="0"/>
            <c:bubble3D val="0"/>
            <c:spPr>
              <a:solidFill>
                <a:srgbClr val="31859C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F346-4692-8C3E-34183A69B461}"/>
              </c:ext>
            </c:extLst>
          </c:dPt>
          <c:dPt>
            <c:idx val="17"/>
            <c:invertIfNegative val="0"/>
            <c:bubble3D val="0"/>
            <c:spPr>
              <a:solidFill>
                <a:srgbClr val="31859C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F346-4692-8C3E-34183A69B461}"/>
              </c:ext>
            </c:extLst>
          </c:dPt>
          <c:dPt>
            <c:idx val="18"/>
            <c:invertIfNegative val="0"/>
            <c:bubble3D val="0"/>
            <c:spPr>
              <a:solidFill>
                <a:srgbClr val="31859C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F346-4692-8C3E-34183A69B461}"/>
              </c:ext>
            </c:extLst>
          </c:dPt>
          <c:dPt>
            <c:idx val="19"/>
            <c:invertIfNegative val="0"/>
            <c:bubble3D val="0"/>
            <c:spPr>
              <a:pattFill prst="wdDnDiag">
                <a:fgClr>
                  <a:srgbClr val="31859C"/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F346-4692-8C3E-34183A69B461}"/>
              </c:ext>
            </c:extLst>
          </c:dPt>
          <c:dPt>
            <c:idx val="20"/>
            <c:invertIfNegative val="0"/>
            <c:bubble3D val="0"/>
            <c:spPr>
              <a:solidFill>
                <a:srgbClr val="31859C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F346-4692-8C3E-34183A69B461}"/>
              </c:ext>
            </c:extLst>
          </c:dPt>
          <c:dPt>
            <c:idx val="21"/>
            <c:invertIfNegative val="0"/>
            <c:bubble3D val="0"/>
            <c:spPr>
              <a:pattFill prst="wdDnDiag">
                <a:fgClr>
                  <a:srgbClr val="31859C"/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F346-4692-8C3E-34183A69B461}"/>
              </c:ext>
            </c:extLst>
          </c:dPt>
          <c:dPt>
            <c:idx val="22"/>
            <c:invertIfNegative val="0"/>
            <c:bubble3D val="0"/>
            <c:spPr>
              <a:solidFill>
                <a:srgbClr val="31859C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F346-4692-8C3E-34183A69B461}"/>
              </c:ext>
            </c:extLst>
          </c:dPt>
          <c:dPt>
            <c:idx val="23"/>
            <c:invertIfNegative val="0"/>
            <c:bubble3D val="0"/>
            <c:spPr>
              <a:solidFill>
                <a:srgbClr val="31859C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9-F346-4692-8C3E-34183A69B461}"/>
              </c:ext>
            </c:extLst>
          </c:dPt>
          <c:dPt>
            <c:idx val="24"/>
            <c:invertIfNegative val="0"/>
            <c:bubble3D val="0"/>
            <c:spPr>
              <a:solidFill>
                <a:schemeClr val="accent6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B-F346-4692-8C3E-34183A69B461}"/>
              </c:ext>
            </c:extLst>
          </c:dPt>
          <c:dPt>
            <c:idx val="25"/>
            <c:invertIfNegative val="0"/>
            <c:bubble3D val="0"/>
            <c:spPr>
              <a:pattFill prst="wdDnDiag">
                <a:fgClr>
                  <a:schemeClr val="accent6"/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D-F346-4692-8C3E-34183A69B461}"/>
              </c:ext>
            </c:extLst>
          </c:dPt>
          <c:dPt>
            <c:idx val="26"/>
            <c:invertIfNegative val="0"/>
            <c:bubble3D val="0"/>
            <c:spPr>
              <a:pattFill prst="wdDnDiag">
                <a:fgClr>
                  <a:schemeClr val="accent6"/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F-F346-4692-8C3E-34183A69B461}"/>
              </c:ext>
            </c:extLst>
          </c:dPt>
          <c:dPt>
            <c:idx val="27"/>
            <c:invertIfNegative val="0"/>
            <c:bubble3D val="0"/>
            <c:spPr>
              <a:solidFill>
                <a:schemeClr val="accent6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1-F346-4692-8C3E-34183A69B461}"/>
              </c:ext>
            </c:extLst>
          </c:dPt>
          <c:dPt>
            <c:idx val="28"/>
            <c:invertIfNegative val="0"/>
            <c:bubble3D val="0"/>
            <c:spPr>
              <a:pattFill prst="wdDnDiag">
                <a:fgClr>
                  <a:schemeClr val="accent6"/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3-F346-4692-8C3E-34183A69B461}"/>
              </c:ext>
            </c:extLst>
          </c:dPt>
          <c:dPt>
            <c:idx val="29"/>
            <c:invertIfNegative val="0"/>
            <c:bubble3D val="0"/>
            <c:spPr>
              <a:pattFill prst="wdDnDiag">
                <a:fgClr>
                  <a:schemeClr val="accent6"/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5-F346-4692-8C3E-34183A69B461}"/>
              </c:ext>
            </c:extLst>
          </c:dPt>
          <c:dPt>
            <c:idx val="30"/>
            <c:invertIfNegative val="0"/>
            <c:bubble3D val="0"/>
            <c:spPr>
              <a:pattFill prst="wdDnDiag">
                <a:fgClr>
                  <a:schemeClr val="accent6"/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7-F346-4692-8C3E-34183A69B461}"/>
              </c:ext>
            </c:extLst>
          </c:dPt>
          <c:dPt>
            <c:idx val="31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9-F346-4692-8C3E-34183A69B461}"/>
              </c:ext>
            </c:extLst>
          </c:dPt>
          <c:dPt>
            <c:idx val="32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B-F346-4692-8C3E-34183A69B461}"/>
              </c:ext>
            </c:extLst>
          </c:dPt>
          <c:dPt>
            <c:idx val="33"/>
            <c:invertIfNegative val="0"/>
            <c:bubble3D val="0"/>
            <c:spPr>
              <a:blipFill>
                <a:blip xmlns:r="http://schemas.openxmlformats.org/officeDocument/2006/relationships"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D-F346-4692-8C3E-34183A69B461}"/>
              </c:ext>
            </c:extLst>
          </c:dPt>
          <c:cat>
            <c:strRef>
              <c:f>'HC3.1.2'!$R$3:$R$35</c:f>
              <c:strCache>
                <c:ptCount val="33"/>
                <c:pt idx="0">
                  <c:v>U.K.(England)*</c:v>
                </c:pt>
                <c:pt idx="1">
                  <c:v>New Zealand</c:v>
                </c:pt>
                <c:pt idx="2">
                  <c:v>Australia</c:v>
                </c:pt>
                <c:pt idx="3">
                  <c:v>Iceland</c:v>
                </c:pt>
                <c:pt idx="4">
                  <c:v>France</c:v>
                </c:pt>
                <c:pt idx="5">
                  <c:v>Slovak Republic</c:v>
                </c:pt>
                <c:pt idx="6">
                  <c:v>United States </c:v>
                </c:pt>
                <c:pt idx="7">
                  <c:v>Sweden</c:v>
                </c:pt>
                <c:pt idx="8">
                  <c:v>Germany</c:v>
                </c:pt>
                <c:pt idx="9">
                  <c:v>Canada</c:v>
                </c:pt>
                <c:pt idx="10">
                  <c:v>Estonia</c:v>
                </c:pt>
                <c:pt idx="11">
                  <c:v>Austria</c:v>
                </c:pt>
                <c:pt idx="12">
                  <c:v>Norway</c:v>
                </c:pt>
                <c:pt idx="13">
                  <c:v>Korea</c:v>
                </c:pt>
                <c:pt idx="14">
                  <c:v>Portugal</c:v>
                </c:pt>
                <c:pt idx="15">
                  <c:v>Denmark</c:v>
                </c:pt>
                <c:pt idx="16">
                  <c:v>Spain</c:v>
                </c:pt>
                <c:pt idx="17">
                  <c:v>Finland</c:v>
                </c:pt>
                <c:pt idx="18">
                  <c:v>Netherlands</c:v>
                </c:pt>
                <c:pt idx="19">
                  <c:v>Chile</c:v>
                </c:pt>
                <c:pt idx="20">
                  <c:v>Poland</c:v>
                </c:pt>
                <c:pt idx="21">
                  <c:v>Israel</c:v>
                </c:pt>
                <c:pt idx="22">
                  <c:v>Costa Rica</c:v>
                </c:pt>
                <c:pt idx="23">
                  <c:v>Colombia</c:v>
                </c:pt>
                <c:pt idx="24">
                  <c:v>Ireland</c:v>
                </c:pt>
                <c:pt idx="25">
                  <c:v>Italy</c:v>
                </c:pt>
                <c:pt idx="26">
                  <c:v>Slovenia</c:v>
                </c:pt>
                <c:pt idx="27">
                  <c:v>Greece</c:v>
                </c:pt>
                <c:pt idx="28">
                  <c:v>Lithuania</c:v>
                </c:pt>
                <c:pt idx="29">
                  <c:v>Croatia</c:v>
                </c:pt>
                <c:pt idx="30">
                  <c:v>Latvia</c:v>
                </c:pt>
                <c:pt idx="31">
                  <c:v>Mexico</c:v>
                </c:pt>
                <c:pt idx="32">
                  <c:v>Japan</c:v>
                </c:pt>
              </c:strCache>
            </c:strRef>
          </c:cat>
          <c:val>
            <c:numRef>
              <c:f>'HC3.1.2'!$S$3:$S$35</c:f>
              <c:numCache>
                <c:formatCode>0%</c:formatCode>
                <c:ptCount val="33"/>
                <c:pt idx="0">
                  <c:v>0.67</c:v>
                </c:pt>
                <c:pt idx="1">
                  <c:v>0.52500000000000002</c:v>
                </c:pt>
                <c:pt idx="2">
                  <c:v>0.44</c:v>
                </c:pt>
                <c:pt idx="3">
                  <c:v>0.41</c:v>
                </c:pt>
                <c:pt idx="4">
                  <c:v>0.4</c:v>
                </c:pt>
                <c:pt idx="5">
                  <c:v>0.39</c:v>
                </c:pt>
                <c:pt idx="6">
                  <c:v>0.38299999999999995</c:v>
                </c:pt>
                <c:pt idx="7">
                  <c:v>0.38</c:v>
                </c:pt>
                <c:pt idx="8">
                  <c:v>0.37</c:v>
                </c:pt>
                <c:pt idx="9">
                  <c:v>0.35</c:v>
                </c:pt>
                <c:pt idx="10">
                  <c:v>0.33</c:v>
                </c:pt>
                <c:pt idx="11">
                  <c:v>0.31</c:v>
                </c:pt>
                <c:pt idx="12">
                  <c:v>0.28999999999999998</c:v>
                </c:pt>
                <c:pt idx="13">
                  <c:v>0.28000000000000003</c:v>
                </c:pt>
                <c:pt idx="14">
                  <c:v>0.28000000000000003</c:v>
                </c:pt>
                <c:pt idx="15">
                  <c:v>0.23</c:v>
                </c:pt>
                <c:pt idx="16">
                  <c:v>0.23</c:v>
                </c:pt>
                <c:pt idx="17">
                  <c:v>0.22</c:v>
                </c:pt>
                <c:pt idx="18">
                  <c:v>0.2</c:v>
                </c:pt>
                <c:pt idx="19">
                  <c:v>0.17</c:v>
                </c:pt>
                <c:pt idx="20">
                  <c:v>0.15</c:v>
                </c:pt>
                <c:pt idx="21">
                  <c:v>0.13</c:v>
                </c:pt>
                <c:pt idx="22">
                  <c:v>0.12</c:v>
                </c:pt>
                <c:pt idx="23">
                  <c:v>0.1</c:v>
                </c:pt>
                <c:pt idx="24">
                  <c:v>0.38</c:v>
                </c:pt>
                <c:pt idx="25">
                  <c:v>0.32</c:v>
                </c:pt>
                <c:pt idx="26">
                  <c:v>0.27</c:v>
                </c:pt>
                <c:pt idx="27">
                  <c:v>0.22</c:v>
                </c:pt>
                <c:pt idx="28">
                  <c:v>0.21</c:v>
                </c:pt>
                <c:pt idx="29">
                  <c:v>0.19</c:v>
                </c:pt>
                <c:pt idx="30">
                  <c:v>0.19</c:v>
                </c:pt>
                <c:pt idx="31">
                  <c:v>0.13</c:v>
                </c:pt>
                <c:pt idx="32">
                  <c:v>0.06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E-F346-4692-8C3E-34183A69B4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231603744"/>
        <c:axId val="471897360"/>
        <c:extLst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'HC3.1.2'!#REF!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:tx>
                <c:spPr>
                  <a:solidFill>
                    <a:srgbClr val="7FA8D9"/>
                  </a:solidFill>
                  <a:ln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spPr>
                    <a:pattFill prst="dkUpDiag">
                      <a:fgClr>
                        <a:srgbClr val="7FA8D9"/>
                      </a:fgClr>
                      <a:bgClr>
                        <a:schemeClr val="bg1"/>
                      </a:bgClr>
                    </a:pattFill>
                    <a:ln>
                      <a:solidFill>
                        <a:schemeClr val="tx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30-F346-4692-8C3E-34183A69B461}"/>
                    </c:ext>
                  </c:extLst>
                </c:dPt>
                <c:cat>
                  <c:strRef>
                    <c:extLst>
                      <c:ext uri="{02D57815-91ED-43cb-92C2-25804820EDAC}">
                        <c15:formulaRef>
                          <c15:sqref>'HC3.1.2'!$R$3:$R$35</c15:sqref>
                        </c15:formulaRef>
                      </c:ext>
                    </c:extLst>
                    <c:strCache>
                      <c:ptCount val="33"/>
                      <c:pt idx="0">
                        <c:v>U.K.(England)*</c:v>
                      </c:pt>
                      <c:pt idx="1">
                        <c:v>New Zealand</c:v>
                      </c:pt>
                      <c:pt idx="2">
                        <c:v>Australia</c:v>
                      </c:pt>
                      <c:pt idx="3">
                        <c:v>Iceland</c:v>
                      </c:pt>
                      <c:pt idx="4">
                        <c:v>France</c:v>
                      </c:pt>
                      <c:pt idx="5">
                        <c:v>Slovak Republic</c:v>
                      </c:pt>
                      <c:pt idx="6">
                        <c:v>United States </c:v>
                      </c:pt>
                      <c:pt idx="7">
                        <c:v>Sweden</c:v>
                      </c:pt>
                      <c:pt idx="8">
                        <c:v>Germany</c:v>
                      </c:pt>
                      <c:pt idx="9">
                        <c:v>Canada</c:v>
                      </c:pt>
                      <c:pt idx="10">
                        <c:v>Estonia</c:v>
                      </c:pt>
                      <c:pt idx="11">
                        <c:v>Austria</c:v>
                      </c:pt>
                      <c:pt idx="12">
                        <c:v>Norway</c:v>
                      </c:pt>
                      <c:pt idx="13">
                        <c:v>Korea</c:v>
                      </c:pt>
                      <c:pt idx="14">
                        <c:v>Portugal</c:v>
                      </c:pt>
                      <c:pt idx="15">
                        <c:v>Denmark</c:v>
                      </c:pt>
                      <c:pt idx="16">
                        <c:v>Spain</c:v>
                      </c:pt>
                      <c:pt idx="17">
                        <c:v>Finland</c:v>
                      </c:pt>
                      <c:pt idx="18">
                        <c:v>Netherlands</c:v>
                      </c:pt>
                      <c:pt idx="19">
                        <c:v>Chile</c:v>
                      </c:pt>
                      <c:pt idx="20">
                        <c:v>Poland</c:v>
                      </c:pt>
                      <c:pt idx="21">
                        <c:v>Israel</c:v>
                      </c:pt>
                      <c:pt idx="22">
                        <c:v>Costa Rica</c:v>
                      </c:pt>
                      <c:pt idx="23">
                        <c:v>Colombia</c:v>
                      </c:pt>
                      <c:pt idx="24">
                        <c:v>Ireland</c:v>
                      </c:pt>
                      <c:pt idx="25">
                        <c:v>Italy</c:v>
                      </c:pt>
                      <c:pt idx="26">
                        <c:v>Slovenia</c:v>
                      </c:pt>
                      <c:pt idx="27">
                        <c:v>Greece</c:v>
                      </c:pt>
                      <c:pt idx="28">
                        <c:v>Lithuania</c:v>
                      </c:pt>
                      <c:pt idx="29">
                        <c:v>Croatia</c:v>
                      </c:pt>
                      <c:pt idx="30">
                        <c:v>Latvia</c:v>
                      </c:pt>
                      <c:pt idx="31">
                        <c:v>Mexico</c:v>
                      </c:pt>
                      <c:pt idx="32">
                        <c:v>Japan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'HC3.1.2'!#REF!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1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31-F346-4692-8C3E-34183A69B461}"/>
                  </c:ext>
                </c:extLst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'HC3.1.2'!#REF!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:tx>
                <c:spPr>
                  <a:solidFill>
                    <a:srgbClr val="006BB6"/>
                  </a:solidFill>
                  <a:ln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spPr>
                    <a:solidFill>
                      <a:schemeClr val="bg1">
                        <a:lumMod val="50000"/>
                      </a:schemeClr>
                    </a:solidFill>
                    <a:ln>
                      <a:solidFill>
                        <a:schemeClr val="tx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33-F346-4692-8C3E-34183A69B461}"/>
                    </c:ext>
                  </c:extLst>
                </c:dPt>
                <c:dPt>
                  <c:idx val="4"/>
                  <c:invertIfNegative val="0"/>
                  <c:bubble3D val="0"/>
                  <c:spPr>
                    <a:solidFill>
                      <a:schemeClr val="bg1">
                        <a:lumMod val="50000"/>
                      </a:schemeClr>
                    </a:solidFill>
                    <a:ln>
                      <a:solidFill>
                        <a:schemeClr val="tx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35-F346-4692-8C3E-34183A69B461}"/>
                    </c:ext>
                  </c:extLst>
                </c:dPt>
                <c:dPt>
                  <c:idx val="5"/>
                  <c:invertIfNegative val="0"/>
                  <c:bubble3D val="0"/>
                  <c:spPr>
                    <a:solidFill>
                      <a:schemeClr val="bg1">
                        <a:lumMod val="50000"/>
                      </a:schemeClr>
                    </a:solidFill>
                    <a:ln>
                      <a:solidFill>
                        <a:schemeClr val="tx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37-F346-4692-8C3E-34183A69B461}"/>
                    </c:ext>
                  </c:extLst>
                </c:dPt>
                <c:dPt>
                  <c:idx val="8"/>
                  <c:invertIfNegative val="0"/>
                  <c:bubble3D val="0"/>
                  <c:spPr>
                    <a:solidFill>
                      <a:schemeClr val="bg1">
                        <a:lumMod val="50000"/>
                      </a:schemeClr>
                    </a:solidFill>
                    <a:ln>
                      <a:solidFill>
                        <a:schemeClr val="tx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39-F346-4692-8C3E-34183A69B461}"/>
                    </c:ext>
                  </c:extLst>
                </c:dPt>
                <c:dPt>
                  <c:idx val="9"/>
                  <c:invertIfNegative val="0"/>
                  <c:bubble3D val="0"/>
                  <c:spPr>
                    <a:solidFill>
                      <a:schemeClr val="bg1">
                        <a:lumMod val="50000"/>
                      </a:schemeClr>
                    </a:solidFill>
                    <a:ln>
                      <a:solidFill>
                        <a:schemeClr val="tx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3B-F346-4692-8C3E-34183A69B461}"/>
                    </c:ext>
                  </c:extLst>
                </c:dPt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'HC3.1.2'!$R$3:$R$35</c15:sqref>
                        </c15:formulaRef>
                      </c:ext>
                    </c:extLst>
                    <c:strCache>
                      <c:ptCount val="33"/>
                      <c:pt idx="0">
                        <c:v>U.K.(England)*</c:v>
                      </c:pt>
                      <c:pt idx="1">
                        <c:v>New Zealand</c:v>
                      </c:pt>
                      <c:pt idx="2">
                        <c:v>Australia</c:v>
                      </c:pt>
                      <c:pt idx="3">
                        <c:v>Iceland</c:v>
                      </c:pt>
                      <c:pt idx="4">
                        <c:v>France</c:v>
                      </c:pt>
                      <c:pt idx="5">
                        <c:v>Slovak Republic</c:v>
                      </c:pt>
                      <c:pt idx="6">
                        <c:v>United States </c:v>
                      </c:pt>
                      <c:pt idx="7">
                        <c:v>Sweden</c:v>
                      </c:pt>
                      <c:pt idx="8">
                        <c:v>Germany</c:v>
                      </c:pt>
                      <c:pt idx="9">
                        <c:v>Canada</c:v>
                      </c:pt>
                      <c:pt idx="10">
                        <c:v>Estonia</c:v>
                      </c:pt>
                      <c:pt idx="11">
                        <c:v>Austria</c:v>
                      </c:pt>
                      <c:pt idx="12">
                        <c:v>Norway</c:v>
                      </c:pt>
                      <c:pt idx="13">
                        <c:v>Korea</c:v>
                      </c:pt>
                      <c:pt idx="14">
                        <c:v>Portugal</c:v>
                      </c:pt>
                      <c:pt idx="15">
                        <c:v>Denmark</c:v>
                      </c:pt>
                      <c:pt idx="16">
                        <c:v>Spain</c:v>
                      </c:pt>
                      <c:pt idx="17">
                        <c:v>Finland</c:v>
                      </c:pt>
                      <c:pt idx="18">
                        <c:v>Netherlands</c:v>
                      </c:pt>
                      <c:pt idx="19">
                        <c:v>Chile</c:v>
                      </c:pt>
                      <c:pt idx="20">
                        <c:v>Poland</c:v>
                      </c:pt>
                      <c:pt idx="21">
                        <c:v>Israel</c:v>
                      </c:pt>
                      <c:pt idx="22">
                        <c:v>Costa Rica</c:v>
                      </c:pt>
                      <c:pt idx="23">
                        <c:v>Colombia</c:v>
                      </c:pt>
                      <c:pt idx="24">
                        <c:v>Ireland</c:v>
                      </c:pt>
                      <c:pt idx="25">
                        <c:v>Italy</c:v>
                      </c:pt>
                      <c:pt idx="26">
                        <c:v>Slovenia</c:v>
                      </c:pt>
                      <c:pt idx="27">
                        <c:v>Greece</c:v>
                      </c:pt>
                      <c:pt idx="28">
                        <c:v>Lithuania</c:v>
                      </c:pt>
                      <c:pt idx="29">
                        <c:v>Croatia</c:v>
                      </c:pt>
                      <c:pt idx="30">
                        <c:v>Latvia</c:v>
                      </c:pt>
                      <c:pt idx="31">
                        <c:v>Mexico</c:v>
                      </c:pt>
                      <c:pt idx="32">
                        <c:v>Japan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'HC3.1.2'!#REF!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3C-F346-4692-8C3E-34183A69B461}"/>
                  </c:ext>
                </c:extLst>
              </c15:ser>
            </c15:filteredBarSeries>
          </c:ext>
        </c:extLst>
      </c:barChart>
      <c:catAx>
        <c:axId val="123160374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rgbClr val="FFFFFF"/>
              </a:solidFill>
              <a:prstDash val="solid"/>
              <a:round/>
            </a:ln>
            <a:effectLst/>
          </c:spPr>
        </c:majorGridlines>
        <c:numFmt formatCode="General" sourceLinked="1"/>
        <c:majorTickMark val="in"/>
        <c:minorTickMark val="none"/>
        <c:tickLblPos val="low"/>
        <c:spPr>
          <a:noFill/>
          <a:ln w="9525" cap="flat" cmpd="sng" algn="ctr">
            <a:solidFill>
              <a:srgbClr val="000000"/>
            </a:solidFill>
            <a:prstDash val="solid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c:spPr>
        <c:txPr>
          <a:bodyPr rot="-27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bg2">
                    <a:lumMod val="10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n-US"/>
          </a:p>
        </c:txPr>
        <c:crossAx val="471897360"/>
        <c:crosses val="autoZero"/>
        <c:auto val="1"/>
        <c:lblAlgn val="ctr"/>
        <c:lblOffset val="0"/>
        <c:tickLblSkip val="1"/>
        <c:noMultiLvlLbl val="0"/>
      </c:catAx>
      <c:valAx>
        <c:axId val="471897360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rgbClr val="FFFFFF"/>
              </a:solidFill>
              <a:prstDash val="solid"/>
              <a:round/>
            </a:ln>
            <a:effectLst/>
          </c:spPr>
        </c:majorGridlines>
        <c:numFmt formatCode="0%" sourceLinked="1"/>
        <c:majorTickMark val="in"/>
        <c:minorTickMark val="none"/>
        <c:tickLblPos val="nextTo"/>
        <c:spPr>
          <a:noFill/>
          <a:ln w="9525">
            <a:solidFill>
              <a:srgbClr val="000000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bg2">
                    <a:lumMod val="10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n-US"/>
          </a:p>
        </c:txPr>
        <c:crossAx val="1231603744"/>
        <c:crosses val="autoZero"/>
        <c:crossBetween val="between"/>
      </c:valAx>
      <c:spPr>
        <a:solidFill>
          <a:srgbClr val="F2F2F2"/>
        </a:solidFill>
        <a:ln>
          <a:noFill/>
        </a:ln>
        <a:effectLst/>
        <a:extLst>
          <a:ext uri="{91240B29-F687-4F45-9708-019B960494DF}">
            <a14:hiddenLine xmlns:a14="http://schemas.microsoft.com/office/drawing/2010/main">
              <a:noFill/>
            </a14:hiddenLine>
          </a:ext>
        </a:extLst>
      </c:spPr>
    </c:plotArea>
    <c:plotVisOnly val="1"/>
    <c:dispBlanksAs val="gap"/>
    <c:showDLblsOverMax val="1"/>
  </c:chart>
  <c:spPr>
    <a:solidFill>
      <a:sysClr val="window" lastClr="FFFFFF"/>
    </a:solidFill>
    <a:ln w="9525" cap="flat" cmpd="sng" algn="ctr">
      <a:noFill/>
      <a:round/>
    </a:ln>
    <a:effectLst/>
    <a:extLst>
      <a:ext uri="{91240B29-F687-4F45-9708-019B960494DF}">
        <a14:hiddenLine xmlns:a14="http://schemas.microsoft.com/office/drawing/2010/main" w="9525" cap="flat" cmpd="sng" algn="ctr">
          <a:solidFill>
            <a:sysClr val="windowText" lastClr="000000">
              <a:lumMod val="15000"/>
              <a:lumOff val="85000"/>
            </a:sysClr>
          </a:solidFill>
          <a:round/>
        </a14:hiddenLine>
      </a:ext>
    </a:extLst>
  </c:spPr>
  <c:txPr>
    <a:bodyPr/>
    <a:lstStyle/>
    <a:p>
      <a:pPr>
        <a:defRPr sz="1800">
          <a:solidFill>
            <a:schemeClr val="bg2">
              <a:lumMod val="10000"/>
            </a:schemeClr>
          </a:solidFill>
          <a:latin typeface="Arial Narrow" panose="020B0606020202030204" pitchFamily="34" charset="0"/>
        </a:defRPr>
      </a:pPr>
      <a:endParaRPr lang="en-US"/>
    </a:p>
  </c:txPr>
  <c:externalData r:id="rId4">
    <c:autoUpdate val="0"/>
  </c:externalData>
  <c:userShapes r:id="rId5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807777719878642E-2"/>
          <c:y val="0.11717650540123323"/>
          <c:w val="0.94102491549801159"/>
          <c:h val="0.6969680156601375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'g8-1 (2)'!$B$30</c:f>
              <c:strCache>
                <c:ptCount val="1"/>
                <c:pt idx="0">
                  <c:v>Women</c:v>
                </c:pt>
              </c:strCache>
            </c:strRef>
          </c:tx>
          <c:spPr>
            <a:solidFill>
              <a:srgbClr val="F1CD20"/>
            </a:solidFill>
            <a:ln w="9525">
              <a:solidFill>
                <a:sysClr val="windowText" lastClr="000000"/>
              </a:solidFill>
            </a:ln>
          </c:spPr>
          <c:invertIfNegative val="0"/>
          <c:dPt>
            <c:idx val="2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0FCD-4937-898B-23AA0099E6A6}"/>
              </c:ext>
            </c:extLst>
          </c:dPt>
          <c:cat>
            <c:strRef>
              <c:f>'g8-1 (2)'!$A$31:$A$70</c:f>
              <c:strCache>
                <c:ptCount val="40"/>
                <c:pt idx="0">
                  <c:v>Norway</c:v>
                </c:pt>
                <c:pt idx="1">
                  <c:v>Sweden</c:v>
                </c:pt>
                <c:pt idx="2">
                  <c:v>Denmark</c:v>
                </c:pt>
                <c:pt idx="3">
                  <c:v>Finland</c:v>
                </c:pt>
                <c:pt idx="4">
                  <c:v>Netherlands</c:v>
                </c:pt>
                <c:pt idx="5">
                  <c:v>Switzerland</c:v>
                </c:pt>
                <c:pt idx="6">
                  <c:v>Germany</c:v>
                </c:pt>
                <c:pt idx="7">
                  <c:v>France</c:v>
                </c:pt>
                <c:pt idx="8">
                  <c:v>United States</c:v>
                </c:pt>
                <c:pt idx="9">
                  <c:v>Belgium</c:v>
                </c:pt>
                <c:pt idx="10">
                  <c:v>Australia</c:v>
                </c:pt>
                <c:pt idx="11">
                  <c:v>Iceland</c:v>
                </c:pt>
                <c:pt idx="12">
                  <c:v>Japan</c:v>
                </c:pt>
                <c:pt idx="13">
                  <c:v>United Kingdom</c:v>
                </c:pt>
                <c:pt idx="14">
                  <c:v>Ireland</c:v>
                </c:pt>
                <c:pt idx="15">
                  <c:v>Canada</c:v>
                </c:pt>
                <c:pt idx="16">
                  <c:v>Israel</c:v>
                </c:pt>
                <c:pt idx="17">
                  <c:v>Austria</c:v>
                </c:pt>
                <c:pt idx="18">
                  <c:v>Luxembourg</c:v>
                </c:pt>
                <c:pt idx="19">
                  <c:v>New Zealand</c:v>
                </c:pt>
                <c:pt idx="20">
                  <c:v>OECD23</c:v>
                </c:pt>
                <c:pt idx="21">
                  <c:v>Korea</c:v>
                </c:pt>
                <c:pt idx="22">
                  <c:v>Portugal</c:v>
                </c:pt>
                <c:pt idx="23">
                  <c:v>Spain</c:v>
                </c:pt>
                <c:pt idx="24">
                  <c:v>Italy</c:v>
                </c:pt>
                <c:pt idx="25">
                  <c:v>Lithuania</c:v>
                </c:pt>
                <c:pt idx="26">
                  <c:v>Czechia</c:v>
                </c:pt>
                <c:pt idx="27">
                  <c:v>Slovenia</c:v>
                </c:pt>
                <c:pt idx="28">
                  <c:v>Hungary</c:v>
                </c:pt>
                <c:pt idx="29">
                  <c:v>Poland</c:v>
                </c:pt>
                <c:pt idx="30">
                  <c:v>Estonia</c:v>
                </c:pt>
                <c:pt idx="31">
                  <c:v>Latvia</c:v>
                </c:pt>
                <c:pt idx="32">
                  <c:v>Slovak Republic</c:v>
                </c:pt>
                <c:pt idx="33">
                  <c:v>Chile</c:v>
                </c:pt>
                <c:pt idx="34">
                  <c:v>Greece</c:v>
                </c:pt>
                <c:pt idx="35">
                  <c:v>Türkiye</c:v>
                </c:pt>
                <c:pt idx="36">
                  <c:v>Romania</c:v>
                </c:pt>
                <c:pt idx="37">
                  <c:v>Costa Rica</c:v>
                </c:pt>
                <c:pt idx="38">
                  <c:v>Colombia</c:v>
                </c:pt>
                <c:pt idx="39">
                  <c:v>Mexico</c:v>
                </c:pt>
              </c:strCache>
            </c:strRef>
          </c:cat>
          <c:val>
            <c:numRef>
              <c:f>'g8-1 (2)'!$B$31:$B$70</c:f>
              <c:numCache>
                <c:formatCode>0.0</c:formatCode>
                <c:ptCount val="40"/>
                <c:pt idx="0">
                  <c:v>16.882300000000001</c:v>
                </c:pt>
                <c:pt idx="1">
                  <c:v>15.139200000000001</c:v>
                </c:pt>
                <c:pt idx="2">
                  <c:v>14.940399999999999</c:v>
                </c:pt>
                <c:pt idx="3">
                  <c:v>14.7475</c:v>
                </c:pt>
                <c:pt idx="5">
                  <c:v>10.989600000000001</c:v>
                </c:pt>
                <c:pt idx="6">
                  <c:v>10.7338</c:v>
                </c:pt>
                <c:pt idx="9">
                  <c:v>10.436400000000001</c:v>
                </c:pt>
                <c:pt idx="11">
                  <c:v>10.335000000000001</c:v>
                </c:pt>
                <c:pt idx="12">
                  <c:v>9.9075000000000006</c:v>
                </c:pt>
                <c:pt idx="20">
                  <c:v>8.3099684210526306</c:v>
                </c:pt>
                <c:pt idx="21">
                  <c:v>7.617799999999999</c:v>
                </c:pt>
                <c:pt idx="23">
                  <c:v>6.4141000000000004</c:v>
                </c:pt>
                <c:pt idx="24">
                  <c:v>5.68</c:v>
                </c:pt>
                <c:pt idx="26">
                  <c:v>5.6320000000000006</c:v>
                </c:pt>
                <c:pt idx="27">
                  <c:v>5.4210000000000003</c:v>
                </c:pt>
                <c:pt idx="28">
                  <c:v>5.4880000000000004</c:v>
                </c:pt>
                <c:pt idx="29">
                  <c:v>5.3545999999999996</c:v>
                </c:pt>
                <c:pt idx="30">
                  <c:v>5.6055999999999999</c:v>
                </c:pt>
                <c:pt idx="31">
                  <c:v>5.27</c:v>
                </c:pt>
                <c:pt idx="32">
                  <c:v>4.9882999999999997</c:v>
                </c:pt>
                <c:pt idx="34">
                  <c:v>3.9597000000000002</c:v>
                </c:pt>
                <c:pt idx="39">
                  <c:v>2.1053999999999999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1-0FCD-4937-898B-23AA0099E6A6}"/>
            </c:ext>
          </c:extLst>
        </c:ser>
        <c:ser>
          <c:idx val="1"/>
          <c:order val="1"/>
          <c:tx>
            <c:strRef>
              <c:f>'g8-1 (2)'!$C$30</c:f>
              <c:strCache>
                <c:ptCount val="1"/>
                <c:pt idx="0">
                  <c:v>Men</c:v>
                </c:pt>
              </c:strCache>
            </c:strRef>
          </c:tx>
          <c:spPr>
            <a:solidFill>
              <a:srgbClr val="31859C"/>
            </a:solidFill>
            <a:ln w="9525">
              <a:solidFill>
                <a:sysClr val="windowText" lastClr="000000"/>
              </a:solidFill>
            </a:ln>
          </c:spPr>
          <c:invertIfNegative val="0"/>
          <c:dPt>
            <c:idx val="2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0FCD-4937-898B-23AA0099E6A6}"/>
              </c:ext>
            </c:extLst>
          </c:dPt>
          <c:cat>
            <c:strRef>
              <c:f>'g8-1 (2)'!$A$31:$A$70</c:f>
              <c:strCache>
                <c:ptCount val="40"/>
                <c:pt idx="0">
                  <c:v>Norway</c:v>
                </c:pt>
                <c:pt idx="1">
                  <c:v>Sweden</c:v>
                </c:pt>
                <c:pt idx="2">
                  <c:v>Denmark</c:v>
                </c:pt>
                <c:pt idx="3">
                  <c:v>Finland</c:v>
                </c:pt>
                <c:pt idx="4">
                  <c:v>Netherlands</c:v>
                </c:pt>
                <c:pt idx="5">
                  <c:v>Switzerland</c:v>
                </c:pt>
                <c:pt idx="6">
                  <c:v>Germany</c:v>
                </c:pt>
                <c:pt idx="7">
                  <c:v>France</c:v>
                </c:pt>
                <c:pt idx="8">
                  <c:v>United States</c:v>
                </c:pt>
                <c:pt idx="9">
                  <c:v>Belgium</c:v>
                </c:pt>
                <c:pt idx="10">
                  <c:v>Australia</c:v>
                </c:pt>
                <c:pt idx="11">
                  <c:v>Iceland</c:v>
                </c:pt>
                <c:pt idx="12">
                  <c:v>Japan</c:v>
                </c:pt>
                <c:pt idx="13">
                  <c:v>United Kingdom</c:v>
                </c:pt>
                <c:pt idx="14">
                  <c:v>Ireland</c:v>
                </c:pt>
                <c:pt idx="15">
                  <c:v>Canada</c:v>
                </c:pt>
                <c:pt idx="16">
                  <c:v>Israel</c:v>
                </c:pt>
                <c:pt idx="17">
                  <c:v>Austria</c:v>
                </c:pt>
                <c:pt idx="18">
                  <c:v>Luxembourg</c:v>
                </c:pt>
                <c:pt idx="19">
                  <c:v>New Zealand</c:v>
                </c:pt>
                <c:pt idx="20">
                  <c:v>OECD23</c:v>
                </c:pt>
                <c:pt idx="21">
                  <c:v>Korea</c:v>
                </c:pt>
                <c:pt idx="22">
                  <c:v>Portugal</c:v>
                </c:pt>
                <c:pt idx="23">
                  <c:v>Spain</c:v>
                </c:pt>
                <c:pt idx="24">
                  <c:v>Italy</c:v>
                </c:pt>
                <c:pt idx="25">
                  <c:v>Lithuania</c:v>
                </c:pt>
                <c:pt idx="26">
                  <c:v>Czechia</c:v>
                </c:pt>
                <c:pt idx="27">
                  <c:v>Slovenia</c:v>
                </c:pt>
                <c:pt idx="28">
                  <c:v>Hungary</c:v>
                </c:pt>
                <c:pt idx="29">
                  <c:v>Poland</c:v>
                </c:pt>
                <c:pt idx="30">
                  <c:v>Estonia</c:v>
                </c:pt>
                <c:pt idx="31">
                  <c:v>Latvia</c:v>
                </c:pt>
                <c:pt idx="32">
                  <c:v>Slovak Republic</c:v>
                </c:pt>
                <c:pt idx="33">
                  <c:v>Chile</c:v>
                </c:pt>
                <c:pt idx="34">
                  <c:v>Greece</c:v>
                </c:pt>
                <c:pt idx="35">
                  <c:v>Türkiye</c:v>
                </c:pt>
                <c:pt idx="36">
                  <c:v>Romania</c:v>
                </c:pt>
                <c:pt idx="37">
                  <c:v>Costa Rica</c:v>
                </c:pt>
                <c:pt idx="38">
                  <c:v>Colombia</c:v>
                </c:pt>
                <c:pt idx="39">
                  <c:v>Mexico</c:v>
                </c:pt>
              </c:strCache>
            </c:strRef>
          </c:cat>
          <c:val>
            <c:numRef>
              <c:f>'g8-1 (2)'!$C$31:$C$70</c:f>
              <c:numCache>
                <c:formatCode>0.0</c:formatCode>
                <c:ptCount val="40"/>
                <c:pt idx="0">
                  <c:v>4.4877000000000002</c:v>
                </c:pt>
                <c:pt idx="1">
                  <c:v>4.780800000000001</c:v>
                </c:pt>
                <c:pt idx="2">
                  <c:v>3.2796000000000003</c:v>
                </c:pt>
                <c:pt idx="3">
                  <c:v>2.6025000000000009</c:v>
                </c:pt>
                <c:pt idx="5">
                  <c:v>3.4703999999999997</c:v>
                </c:pt>
                <c:pt idx="6">
                  <c:v>3.2061999999999991</c:v>
                </c:pt>
                <c:pt idx="9">
                  <c:v>2.9436</c:v>
                </c:pt>
                <c:pt idx="11">
                  <c:v>2.9149999999999991</c:v>
                </c:pt>
                <c:pt idx="12">
                  <c:v>3.3025000000000002</c:v>
                </c:pt>
                <c:pt idx="20">
                  <c:v>1.9990791979949893</c:v>
                </c:pt>
                <c:pt idx="21">
                  <c:v>1.6722000000000001</c:v>
                </c:pt>
                <c:pt idx="23">
                  <c:v>1.9158999999999997</c:v>
                </c:pt>
                <c:pt idx="24">
                  <c:v>2.3200000000000003</c:v>
                </c:pt>
                <c:pt idx="26">
                  <c:v>1.4079999999999995</c:v>
                </c:pt>
                <c:pt idx="27">
                  <c:v>1.5289999999999999</c:v>
                </c:pt>
                <c:pt idx="28">
                  <c:v>1.3719999999999999</c:v>
                </c:pt>
                <c:pt idx="29">
                  <c:v>1.1754000000000007</c:v>
                </c:pt>
                <c:pt idx="30">
                  <c:v>0.76440000000000019</c:v>
                </c:pt>
                <c:pt idx="31">
                  <c:v>0.9300000000000006</c:v>
                </c:pt>
                <c:pt idx="32">
                  <c:v>1.0217000000000001</c:v>
                </c:pt>
                <c:pt idx="34">
                  <c:v>1.9502999999999999</c:v>
                </c:pt>
                <c:pt idx="39">
                  <c:v>1.0846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FCD-4937-898B-23AA0099E6A6}"/>
            </c:ext>
          </c:extLst>
        </c:ser>
        <c:ser>
          <c:idx val="2"/>
          <c:order val="2"/>
          <c:tx>
            <c:strRef>
              <c:f>'g8-1 (2)'!$D$30</c:f>
              <c:strCache>
                <c:ptCount val="1"/>
                <c:pt idx="0">
                  <c:v>Total</c:v>
                </c:pt>
              </c:strCache>
              <c:extLst xmlns:c15="http://schemas.microsoft.com/office/drawing/2012/chart"/>
            </c:strRef>
          </c:tx>
          <c:spPr>
            <a:solidFill>
              <a:schemeClr val="bg1">
                <a:lumMod val="65000"/>
              </a:schemeClr>
            </a:solidFill>
            <a:ln>
              <a:solidFill>
                <a:sysClr val="windowText" lastClr="000000"/>
              </a:solidFill>
            </a:ln>
          </c:spPr>
          <c:invertIfNegative val="0"/>
          <c:cat>
            <c:strRef>
              <c:f>'g8-1 (2)'!$A$31:$A$70</c:f>
              <c:strCache>
                <c:ptCount val="40"/>
                <c:pt idx="0">
                  <c:v>Norway</c:v>
                </c:pt>
                <c:pt idx="1">
                  <c:v>Sweden</c:v>
                </c:pt>
                <c:pt idx="2">
                  <c:v>Denmark</c:v>
                </c:pt>
                <c:pt idx="3">
                  <c:v>Finland</c:v>
                </c:pt>
                <c:pt idx="4">
                  <c:v>Netherlands</c:v>
                </c:pt>
                <c:pt idx="5">
                  <c:v>Switzerland</c:v>
                </c:pt>
                <c:pt idx="6">
                  <c:v>Germany</c:v>
                </c:pt>
                <c:pt idx="7">
                  <c:v>France</c:v>
                </c:pt>
                <c:pt idx="8">
                  <c:v>United States</c:v>
                </c:pt>
                <c:pt idx="9">
                  <c:v>Belgium</c:v>
                </c:pt>
                <c:pt idx="10">
                  <c:v>Australia</c:v>
                </c:pt>
                <c:pt idx="11">
                  <c:v>Iceland</c:v>
                </c:pt>
                <c:pt idx="12">
                  <c:v>Japan</c:v>
                </c:pt>
                <c:pt idx="13">
                  <c:v>United Kingdom</c:v>
                </c:pt>
                <c:pt idx="14">
                  <c:v>Ireland</c:v>
                </c:pt>
                <c:pt idx="15">
                  <c:v>Canada</c:v>
                </c:pt>
                <c:pt idx="16">
                  <c:v>Israel</c:v>
                </c:pt>
                <c:pt idx="17">
                  <c:v>Austria</c:v>
                </c:pt>
                <c:pt idx="18">
                  <c:v>Luxembourg</c:v>
                </c:pt>
                <c:pt idx="19">
                  <c:v>New Zealand</c:v>
                </c:pt>
                <c:pt idx="20">
                  <c:v>OECD23</c:v>
                </c:pt>
                <c:pt idx="21">
                  <c:v>Korea</c:v>
                </c:pt>
                <c:pt idx="22">
                  <c:v>Portugal</c:v>
                </c:pt>
                <c:pt idx="23">
                  <c:v>Spain</c:v>
                </c:pt>
                <c:pt idx="24">
                  <c:v>Italy</c:v>
                </c:pt>
                <c:pt idx="25">
                  <c:v>Lithuania</c:v>
                </c:pt>
                <c:pt idx="26">
                  <c:v>Czechia</c:v>
                </c:pt>
                <c:pt idx="27">
                  <c:v>Slovenia</c:v>
                </c:pt>
                <c:pt idx="28">
                  <c:v>Hungary</c:v>
                </c:pt>
                <c:pt idx="29">
                  <c:v>Poland</c:v>
                </c:pt>
                <c:pt idx="30">
                  <c:v>Estonia</c:v>
                </c:pt>
                <c:pt idx="31">
                  <c:v>Latvia</c:v>
                </c:pt>
                <c:pt idx="32">
                  <c:v>Slovak Republic</c:v>
                </c:pt>
                <c:pt idx="33">
                  <c:v>Chile</c:v>
                </c:pt>
                <c:pt idx="34">
                  <c:v>Greece</c:v>
                </c:pt>
                <c:pt idx="35">
                  <c:v>Türkiye</c:v>
                </c:pt>
                <c:pt idx="36">
                  <c:v>Romania</c:v>
                </c:pt>
                <c:pt idx="37">
                  <c:v>Costa Rica</c:v>
                </c:pt>
                <c:pt idx="38">
                  <c:v>Colombia</c:v>
                </c:pt>
                <c:pt idx="39">
                  <c:v>Mexico</c:v>
                </c:pt>
              </c:strCache>
            </c:strRef>
          </c:cat>
          <c:val>
            <c:numRef>
              <c:f>'g8-1 (2)'!$D$31:$D$70</c:f>
              <c:numCache>
                <c:formatCode>General</c:formatCode>
                <c:ptCount val="40"/>
                <c:pt idx="4" formatCode="0.0">
                  <c:v>16.12</c:v>
                </c:pt>
                <c:pt idx="7" formatCode="0.0">
                  <c:v>13.91</c:v>
                </c:pt>
                <c:pt idx="8" formatCode="0.0">
                  <c:v>13.7</c:v>
                </c:pt>
                <c:pt idx="10" formatCode="0.0">
                  <c:v>13.31</c:v>
                </c:pt>
                <c:pt idx="13" formatCode="0.0">
                  <c:v>12.93</c:v>
                </c:pt>
                <c:pt idx="14" formatCode="0.0">
                  <c:v>12.86</c:v>
                </c:pt>
                <c:pt idx="15" formatCode="0.0">
                  <c:v>12.52</c:v>
                </c:pt>
                <c:pt idx="16" formatCode="0.0">
                  <c:v>11.26</c:v>
                </c:pt>
                <c:pt idx="17" formatCode="0.0">
                  <c:v>10.84</c:v>
                </c:pt>
                <c:pt idx="18" formatCode="0.0">
                  <c:v>10.61</c:v>
                </c:pt>
                <c:pt idx="19" formatCode="0.0">
                  <c:v>10.57</c:v>
                </c:pt>
                <c:pt idx="22" formatCode="0.0">
                  <c:v>8.7100000000000009</c:v>
                </c:pt>
                <c:pt idx="25" formatCode="0.0">
                  <c:v>7.07</c:v>
                </c:pt>
                <c:pt idx="33" formatCode="0.0">
                  <c:v>5.96</c:v>
                </c:pt>
                <c:pt idx="35" formatCode="0.0">
                  <c:v>5.47</c:v>
                </c:pt>
                <c:pt idx="36" formatCode="0.0">
                  <c:v>4.7699999999999996</c:v>
                </c:pt>
                <c:pt idx="37" formatCode="0.0">
                  <c:v>4.1100000000000003</c:v>
                </c:pt>
                <c:pt idx="38" formatCode="0.0">
                  <c:v>3.99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4-0FCD-4937-898B-23AA0099E6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973084591"/>
        <c:axId val="1"/>
        <c:extLst/>
      </c:barChart>
      <c:catAx>
        <c:axId val="973084591"/>
        <c:scaling>
          <c:orientation val="minMax"/>
        </c:scaling>
        <c:delete val="0"/>
        <c:axPos val="b"/>
        <c:majorGridlines>
          <c:spPr>
            <a:ln w="9525" cmpd="sng">
              <a:solidFill>
                <a:srgbClr val="FFFFFF"/>
              </a:solidFill>
              <a:prstDash val="solid"/>
            </a:ln>
          </c:spPr>
        </c:majorGridlines>
        <c:numFmt formatCode="General" sourceLinked="0"/>
        <c:majorTickMark val="in"/>
        <c:minorTickMark val="none"/>
        <c:tickLblPos val="low"/>
        <c:spPr>
          <a:noFill/>
          <a:ln w="9525">
            <a:solidFill>
              <a:srgbClr val="000000"/>
            </a:solidFill>
            <a:prstDash val="soli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c:spPr>
        <c:txPr>
          <a:bodyPr rot="-2700000" vert="horz"/>
          <a:lstStyle/>
          <a:p>
            <a:pPr>
              <a:defRPr/>
            </a:pPr>
            <a:endParaRPr lang="en-US"/>
          </a:p>
        </c:txPr>
        <c:crossAx val="1"/>
        <c:crosses val="autoZero"/>
        <c:auto val="1"/>
        <c:lblAlgn val="ctr"/>
        <c:lblOffset val="0"/>
        <c:noMultiLvlLbl val="0"/>
      </c:catAx>
      <c:valAx>
        <c:axId val="1"/>
        <c:scaling>
          <c:orientation val="minMax"/>
          <c:max val="25"/>
          <c:min val="0"/>
        </c:scaling>
        <c:delete val="0"/>
        <c:axPos val="l"/>
        <c:majorGridlines>
          <c:spPr>
            <a:ln w="9525" cmpd="sng">
              <a:solidFill>
                <a:srgbClr val="FFFFFF"/>
              </a:solidFill>
              <a:prstDash val="solid"/>
            </a:ln>
          </c:spPr>
        </c:majorGridlines>
        <c:numFmt formatCode="General" sourceLinked="0"/>
        <c:majorTickMark val="in"/>
        <c:minorTickMark val="none"/>
        <c:tickLblPos val="nextTo"/>
        <c:spPr>
          <a:noFill/>
          <a:ln w="9525">
            <a:solidFill>
              <a:srgbClr val="000000"/>
            </a:solidFill>
            <a:prstDash val="soli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973084591"/>
        <c:crosses val="autoZero"/>
        <c:crossBetween val="between"/>
        <c:majorUnit val="5"/>
        <c:minorUnit val="5"/>
      </c:valAx>
      <c:spPr>
        <a:solidFill>
          <a:srgbClr val="EAEAEA"/>
        </a:solidFill>
        <a:ln w="25400">
          <a:noFill/>
        </a:ln>
      </c:spPr>
    </c:plotArea>
    <c:legend>
      <c:legendPos val="r"/>
      <c:layout>
        <c:manualLayout>
          <c:xMode val="edge"/>
          <c:yMode val="edge"/>
          <c:x val="5.9872859912202384E-2"/>
          <c:y val="3.5618739438392118E-2"/>
          <c:w val="0.92862961826287582"/>
          <c:h val="5.5703160392622145E-2"/>
        </c:manualLayout>
      </c:layout>
      <c:overlay val="0"/>
      <c:spPr>
        <a:solidFill>
          <a:srgbClr val="EAEAEA"/>
        </a:solidFill>
      </c:spPr>
      <c:txPr>
        <a:bodyPr/>
        <a:lstStyle/>
        <a:p>
          <a:pPr>
            <a:defRPr sz="1800"/>
          </a:pPr>
          <a:endParaRPr lang="en-US"/>
        </a:p>
      </c:txPr>
    </c:legend>
    <c:plotVisOnly val="1"/>
    <c:dispBlanksAs val="gap"/>
    <c:showDLblsOverMax val="1"/>
  </c:chart>
  <c:spPr>
    <a:noFill/>
    <a:ln>
      <a:noFill/>
    </a:ln>
    <a:extLst>
      <a:ext uri="{909E8E84-426E-40DD-AFC4-6F175D3DCCD1}">
        <a14:hiddenFill xmlns:a14="http://schemas.microsoft.com/office/drawing/2010/main">
          <a:solidFill>
            <a:sysClr val="window" lastClr="FFFFFF"/>
          </a:solidFill>
        </a14:hiddenFill>
      </a:ext>
    </a:extLst>
  </c:spPr>
  <c:txPr>
    <a:bodyPr/>
    <a:lstStyle/>
    <a:p>
      <a:pPr>
        <a:defRPr sz="1200">
          <a:solidFill>
            <a:schemeClr val="bg2">
              <a:lumMod val="10000"/>
            </a:schemeClr>
          </a:solidFill>
          <a:latin typeface="Arial Narrow" panose="020B0606020202030204" pitchFamily="34" charset="0"/>
        </a:defRPr>
      </a:pPr>
      <a:endParaRPr lang="en-US"/>
    </a:p>
  </c:txPr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DE456C3-7366-439D-82F4-7D2D37A23BCE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7A8E074-ABB6-4A5C-9A96-EBA91CFAC3C7}">
      <dgm:prSet phldrT="[Text]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n-GB" dirty="0">
              <a:latin typeface="+mj-lt"/>
            </a:rPr>
            <a:t>Universal prevention </a:t>
          </a:r>
          <a:endParaRPr lang="en-US" dirty="0">
            <a:latin typeface="+mj-lt"/>
          </a:endParaRPr>
        </a:p>
      </dgm:t>
    </dgm:pt>
    <dgm:pt modelId="{164F27A0-C9E4-4505-B9FA-4248D401A617}" type="parTrans" cxnId="{F4A59128-3C29-42F8-B97D-3F3B5A3D9352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D20D0CE9-A30B-4705-9D54-892CAEEC91DF}" type="sibTrans" cxnId="{F4A59128-3C29-42F8-B97D-3F3B5A3D9352}">
      <dgm:prSet/>
      <dgm:spPr>
        <a:noFill/>
        <a:ln>
          <a:noFill/>
        </a:ln>
      </dgm:spPr>
      <dgm:t>
        <a:bodyPr/>
        <a:lstStyle/>
        <a:p>
          <a:endParaRPr lang="en-US">
            <a:latin typeface="+mj-lt"/>
          </a:endParaRPr>
        </a:p>
      </dgm:t>
    </dgm:pt>
    <dgm:pt modelId="{CE9CE138-9DCB-4662-A8C7-DF5C42313C91}">
      <dgm:prSet phldrT="[Text]" custT="1"/>
      <dgm:spPr>
        <a:solidFill>
          <a:schemeClr val="accent5">
            <a:lumMod val="20000"/>
            <a:lumOff val="80000"/>
            <a:alpha val="90000"/>
          </a:schemeClr>
        </a:solidFill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r>
            <a:rPr lang="en-GB" sz="1400" b="1" dirty="0">
              <a:solidFill>
                <a:schemeClr val="bg2">
                  <a:lumMod val="10000"/>
                </a:schemeClr>
              </a:solidFill>
              <a:latin typeface="+mj-lt"/>
            </a:rPr>
            <a:t>Social protection</a:t>
          </a:r>
          <a:endParaRPr lang="en-US" sz="1400" b="1" dirty="0">
            <a:solidFill>
              <a:schemeClr val="bg2">
                <a:lumMod val="10000"/>
              </a:schemeClr>
            </a:solidFill>
            <a:latin typeface="+mj-lt"/>
          </a:endParaRPr>
        </a:p>
      </dgm:t>
    </dgm:pt>
    <dgm:pt modelId="{CD2B75FA-C9C8-4A80-8179-5A6461F79CAE}" type="parTrans" cxnId="{644D43AD-CE6F-479B-953A-AB64A65CFAFF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F1AA785D-B75B-427B-8390-85FEE5B58C6C}" type="sibTrans" cxnId="{644D43AD-CE6F-479B-953A-AB64A65CFAFF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AF8A3C7A-61D9-4B75-A30F-77FDEE113B10}">
      <dgm:prSet phldrT="[Text]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n-GB" dirty="0">
              <a:latin typeface="+mj-lt"/>
            </a:rPr>
            <a:t>Upstream prevention </a:t>
          </a:r>
          <a:endParaRPr lang="en-US" dirty="0">
            <a:latin typeface="+mj-lt"/>
          </a:endParaRPr>
        </a:p>
      </dgm:t>
    </dgm:pt>
    <dgm:pt modelId="{3DD13228-C707-4116-BDFA-A56FBAE4D081}" type="parTrans" cxnId="{89E05378-D735-4A93-9A17-3BD3004B4712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A05A6A74-814E-46E3-A748-8892C9363671}" type="sibTrans" cxnId="{89E05378-D735-4A93-9A17-3BD3004B4712}">
      <dgm:prSet/>
      <dgm:spPr>
        <a:noFill/>
        <a:ln>
          <a:noFill/>
        </a:ln>
      </dgm:spPr>
      <dgm:t>
        <a:bodyPr/>
        <a:lstStyle/>
        <a:p>
          <a:endParaRPr lang="en-US">
            <a:latin typeface="+mj-lt"/>
          </a:endParaRPr>
        </a:p>
      </dgm:t>
    </dgm:pt>
    <dgm:pt modelId="{27BE8027-D2EC-46F4-A542-785EC9832C14}">
      <dgm:prSet phldrT="[Text]" custT="1"/>
      <dgm:spPr>
        <a:solidFill>
          <a:schemeClr val="accent5">
            <a:lumMod val="20000"/>
            <a:lumOff val="80000"/>
            <a:alpha val="90000"/>
          </a:schemeClr>
        </a:solidFill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pPr marL="0" indent="0">
            <a:buNone/>
          </a:pPr>
          <a:r>
            <a:rPr lang="en-GB" sz="1400" b="1" i="1" dirty="0">
              <a:solidFill>
                <a:schemeClr val="bg2">
                  <a:lumMod val="10000"/>
                </a:schemeClr>
              </a:solidFill>
              <a:latin typeface="+mj-lt"/>
            </a:rPr>
            <a:t>Critical Time Interventions</a:t>
          </a:r>
          <a:r>
            <a:rPr lang="en-GB" sz="1400" dirty="0">
              <a:solidFill>
                <a:schemeClr val="bg2">
                  <a:lumMod val="10000"/>
                </a:schemeClr>
              </a:solidFill>
              <a:latin typeface="+mj-lt"/>
            </a:rPr>
            <a:t> to prepare discharge from an institutional setting (care facility, hospital, prison…) or youth ageing out of care</a:t>
          </a:r>
          <a:endParaRPr lang="en-US" sz="1400" dirty="0">
            <a:solidFill>
              <a:schemeClr val="bg2">
                <a:lumMod val="10000"/>
              </a:schemeClr>
            </a:solidFill>
            <a:latin typeface="+mj-lt"/>
          </a:endParaRPr>
        </a:p>
      </dgm:t>
    </dgm:pt>
    <dgm:pt modelId="{27878FFC-E852-469A-AA79-4C17EE6697F3}" type="parTrans" cxnId="{7E98478D-2868-43D5-A462-B08FB7EEC189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048102BC-1594-4A32-8700-19B9AABB0517}" type="sibTrans" cxnId="{7E98478D-2868-43D5-A462-B08FB7EEC189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E0EC5902-7FEB-463D-BA68-169053A88BC1}">
      <dgm:prSet phldrT="[Text]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n-GB" dirty="0">
              <a:latin typeface="+mj-lt"/>
            </a:rPr>
            <a:t>Crisis prevention</a:t>
          </a:r>
          <a:endParaRPr lang="en-US" dirty="0">
            <a:latin typeface="+mj-lt"/>
          </a:endParaRPr>
        </a:p>
      </dgm:t>
    </dgm:pt>
    <dgm:pt modelId="{09497D06-288F-40C9-A8C9-E1F201D26665}" type="parTrans" cxnId="{C7E4D81A-317B-4A7A-96D4-5CBFEC16169C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4C804893-60EB-42E1-8763-5E974814E17C}" type="sibTrans" cxnId="{C7E4D81A-317B-4A7A-96D4-5CBFEC16169C}">
      <dgm:prSet/>
      <dgm:spPr>
        <a:noFill/>
        <a:ln>
          <a:noFill/>
        </a:ln>
      </dgm:spPr>
      <dgm:t>
        <a:bodyPr/>
        <a:lstStyle/>
        <a:p>
          <a:endParaRPr lang="en-US">
            <a:latin typeface="+mj-lt"/>
          </a:endParaRPr>
        </a:p>
      </dgm:t>
    </dgm:pt>
    <dgm:pt modelId="{51F04DDF-EBF3-48FD-9BF7-4E66941A07D2}">
      <dgm:prSet phldrT="[Text]" custT="1"/>
      <dgm:spPr>
        <a:solidFill>
          <a:schemeClr val="accent5">
            <a:lumMod val="20000"/>
            <a:lumOff val="80000"/>
            <a:alpha val="90000"/>
          </a:schemeClr>
        </a:solidFill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pPr marL="0" indent="0">
            <a:buNone/>
          </a:pPr>
          <a:r>
            <a:rPr lang="en-GB" sz="1400" b="1" dirty="0">
              <a:solidFill>
                <a:schemeClr val="bg2">
                  <a:lumMod val="10000"/>
                </a:schemeClr>
              </a:solidFill>
              <a:latin typeface="+mj-lt"/>
            </a:rPr>
            <a:t>Eviction prevention </a:t>
          </a:r>
          <a:r>
            <a:rPr lang="en-GB" sz="1400" dirty="0">
              <a:solidFill>
                <a:schemeClr val="bg2">
                  <a:lumMod val="10000"/>
                </a:schemeClr>
              </a:solidFill>
              <a:latin typeface="+mj-lt"/>
            </a:rPr>
            <a:t>(mediation, counselling, financial support…)</a:t>
          </a:r>
          <a:endParaRPr lang="en-US" sz="1400" dirty="0">
            <a:solidFill>
              <a:schemeClr val="bg2">
                <a:lumMod val="10000"/>
              </a:schemeClr>
            </a:solidFill>
            <a:latin typeface="+mj-lt"/>
          </a:endParaRPr>
        </a:p>
      </dgm:t>
    </dgm:pt>
    <dgm:pt modelId="{2011EC6F-F203-4232-ACFF-B5AB51C95A44}" type="parTrans" cxnId="{B86B8173-043E-4AD7-AC05-08020224523D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AC5916F6-254F-4F3F-B47F-BE7118440FA8}" type="sibTrans" cxnId="{B86B8173-043E-4AD7-AC05-08020224523D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4A8415F8-FABB-4F2B-BF1A-454D658341CF}">
      <dgm:prSet phldrT="[Text]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n-GB" dirty="0">
              <a:latin typeface="+mj-lt"/>
            </a:rPr>
            <a:t>Emergency prevention </a:t>
          </a:r>
          <a:endParaRPr lang="en-US" dirty="0">
            <a:latin typeface="+mj-lt"/>
          </a:endParaRPr>
        </a:p>
      </dgm:t>
    </dgm:pt>
    <dgm:pt modelId="{5D8668F3-896C-47E7-83CA-91E367B6CD30}" type="parTrans" cxnId="{2FE4A294-FA58-4CB5-B563-221E69224FB6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DBB503DB-3EDC-41E1-8914-FE9B6AC06967}" type="sibTrans" cxnId="{2FE4A294-FA58-4CB5-B563-221E69224FB6}">
      <dgm:prSet/>
      <dgm:spPr>
        <a:noFill/>
        <a:ln>
          <a:noFill/>
        </a:ln>
      </dgm:spPr>
      <dgm:t>
        <a:bodyPr/>
        <a:lstStyle/>
        <a:p>
          <a:endParaRPr lang="en-US">
            <a:latin typeface="+mj-lt"/>
          </a:endParaRPr>
        </a:p>
      </dgm:t>
    </dgm:pt>
    <dgm:pt modelId="{F6096510-B7F0-4962-818B-FA8834282A04}">
      <dgm:prSet phldrT="[Text]" custT="1"/>
      <dgm:spPr>
        <a:solidFill>
          <a:schemeClr val="accent5">
            <a:lumMod val="20000"/>
            <a:lumOff val="80000"/>
            <a:alpha val="90000"/>
          </a:schemeClr>
        </a:solidFill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r>
            <a:rPr lang="en-GB" sz="1400" b="1" dirty="0">
              <a:solidFill>
                <a:schemeClr val="bg2">
                  <a:lumMod val="10000"/>
                </a:schemeClr>
              </a:solidFill>
              <a:latin typeface="+mj-lt"/>
            </a:rPr>
            <a:t>Housing benefits</a:t>
          </a:r>
          <a:endParaRPr lang="en-US" sz="1400" b="1" dirty="0">
            <a:solidFill>
              <a:schemeClr val="bg2">
                <a:lumMod val="10000"/>
              </a:schemeClr>
            </a:solidFill>
            <a:latin typeface="+mj-lt"/>
          </a:endParaRPr>
        </a:p>
      </dgm:t>
    </dgm:pt>
    <dgm:pt modelId="{FC9269B6-8C91-4795-8E52-A03BC7DC43F8}" type="parTrans" cxnId="{B2AF127C-23D8-40A7-801C-9ED481C2206E}">
      <dgm:prSet/>
      <dgm:spPr/>
      <dgm:t>
        <a:bodyPr/>
        <a:lstStyle/>
        <a:p>
          <a:endParaRPr lang="en-US"/>
        </a:p>
      </dgm:t>
    </dgm:pt>
    <dgm:pt modelId="{16C5C5DF-7D4D-4E4B-A2C7-593E0A657006}" type="sibTrans" cxnId="{B2AF127C-23D8-40A7-801C-9ED481C2206E}">
      <dgm:prSet/>
      <dgm:spPr/>
      <dgm:t>
        <a:bodyPr/>
        <a:lstStyle/>
        <a:p>
          <a:endParaRPr lang="en-US"/>
        </a:p>
      </dgm:t>
    </dgm:pt>
    <dgm:pt modelId="{1742112F-AC90-445A-A8B3-188E7D15A574}">
      <dgm:prSet phldrT="[Text]" custT="1"/>
      <dgm:spPr>
        <a:solidFill>
          <a:schemeClr val="accent5">
            <a:lumMod val="20000"/>
            <a:lumOff val="80000"/>
            <a:alpha val="90000"/>
          </a:schemeClr>
        </a:solidFill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r>
            <a:rPr lang="en-GB" sz="1400" b="1" dirty="0">
              <a:solidFill>
                <a:schemeClr val="bg2">
                  <a:lumMod val="10000"/>
                </a:schemeClr>
              </a:solidFill>
              <a:latin typeface="+mj-lt"/>
            </a:rPr>
            <a:t>Social rental housing</a:t>
          </a:r>
          <a:endParaRPr lang="en-US" sz="1400" b="1" dirty="0">
            <a:solidFill>
              <a:schemeClr val="bg2">
                <a:lumMod val="10000"/>
              </a:schemeClr>
            </a:solidFill>
            <a:latin typeface="+mj-lt"/>
          </a:endParaRPr>
        </a:p>
      </dgm:t>
    </dgm:pt>
    <dgm:pt modelId="{6D658D7D-BB71-4B67-AE3B-CC3E9F5F9E37}" type="parTrans" cxnId="{97594E1B-5458-4D15-9406-BB7A2C2855D3}">
      <dgm:prSet/>
      <dgm:spPr/>
      <dgm:t>
        <a:bodyPr/>
        <a:lstStyle/>
        <a:p>
          <a:endParaRPr lang="en-US"/>
        </a:p>
      </dgm:t>
    </dgm:pt>
    <dgm:pt modelId="{97A0375B-1F90-4144-B11D-67E927C3F617}" type="sibTrans" cxnId="{97594E1B-5458-4D15-9406-BB7A2C2855D3}">
      <dgm:prSet/>
      <dgm:spPr/>
      <dgm:t>
        <a:bodyPr/>
        <a:lstStyle/>
        <a:p>
          <a:endParaRPr lang="en-US"/>
        </a:p>
      </dgm:t>
    </dgm:pt>
    <dgm:pt modelId="{CFAA0A55-E420-498E-9599-3824E740F9BB}">
      <dgm:prSet custT="1"/>
      <dgm:spPr>
        <a:solidFill>
          <a:srgbClr val="00ACD5">
            <a:lumMod val="20000"/>
            <a:lumOff val="80000"/>
            <a:alpha val="90000"/>
          </a:srgbClr>
        </a:solidFill>
        <a:ln w="12700" cap="flat" cmpd="sng" algn="ctr">
          <a:solidFill>
            <a:srgbClr val="00ACD5">
              <a:lumMod val="50000"/>
            </a:srgbClr>
          </a:solidFill>
          <a:prstDash val="solid"/>
          <a:miter lim="800000"/>
        </a:ln>
        <a:effectLst/>
      </dgm:spPr>
      <dgm:t>
        <a:bodyPr spcFirstLastPara="0" vert="horz" wrap="square" lIns="123825" tIns="123825" rIns="123825" bIns="123825" numCol="1" spcCol="1270" anchor="t" anchorCtr="0"/>
        <a:lstStyle/>
        <a:p>
          <a:pPr marL="0" lvl="1" indent="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GB" sz="1400" b="1" kern="1200" dirty="0">
              <a:solidFill>
                <a:srgbClr val="DFE3E5">
                  <a:lumMod val="10000"/>
                </a:srgbClr>
              </a:solidFill>
              <a:latin typeface="Arial Narrow"/>
              <a:ea typeface="+mn-ea"/>
              <a:cs typeface="+mn-cs"/>
            </a:rPr>
            <a:t>Supporting people at immediate risk of sleeping rough </a:t>
          </a:r>
          <a:r>
            <a:rPr lang="en-GB" sz="1400" b="0" kern="1200" dirty="0">
              <a:solidFill>
                <a:srgbClr val="DFE3E5">
                  <a:lumMod val="10000"/>
                </a:srgbClr>
              </a:solidFill>
              <a:latin typeface="Arial Narrow"/>
              <a:ea typeface="+mn-ea"/>
              <a:cs typeface="+mn-cs"/>
            </a:rPr>
            <a:t>(e.g. through shelters &amp; hostels)</a:t>
          </a:r>
          <a:endParaRPr lang="en-US" sz="1400" b="0" kern="1200" dirty="0">
            <a:solidFill>
              <a:srgbClr val="DFE3E5">
                <a:lumMod val="10000"/>
              </a:srgbClr>
            </a:solidFill>
            <a:latin typeface="Arial Narrow"/>
            <a:ea typeface="+mn-ea"/>
            <a:cs typeface="+mn-cs"/>
          </a:endParaRPr>
        </a:p>
      </dgm:t>
    </dgm:pt>
    <dgm:pt modelId="{3496FDD2-63BC-4D65-8052-71F5818161B4}" type="parTrans" cxnId="{CB22156F-D9B2-4EE5-8B43-AF3AB79FEA51}">
      <dgm:prSet/>
      <dgm:spPr/>
      <dgm:t>
        <a:bodyPr/>
        <a:lstStyle/>
        <a:p>
          <a:endParaRPr lang="en-US"/>
        </a:p>
      </dgm:t>
    </dgm:pt>
    <dgm:pt modelId="{06059CF0-621C-440E-A20A-C2909D3BE499}" type="sibTrans" cxnId="{CB22156F-D9B2-4EE5-8B43-AF3AB79FEA51}">
      <dgm:prSet/>
      <dgm:spPr/>
      <dgm:t>
        <a:bodyPr/>
        <a:lstStyle/>
        <a:p>
          <a:endParaRPr lang="en-US"/>
        </a:p>
      </dgm:t>
    </dgm:pt>
    <dgm:pt modelId="{392FF590-AB8C-4572-80BF-EA0C6EF3DA9F}">
      <dgm:prSet custT="1"/>
      <dgm:spPr>
        <a:solidFill>
          <a:srgbClr val="31859C"/>
        </a:solidFill>
        <a:ln>
          <a:noFill/>
        </a:ln>
      </dgm:spPr>
      <dgm:t>
        <a:bodyPr/>
        <a:lstStyle/>
        <a:p>
          <a:r>
            <a:rPr lang="en-GB" sz="1600" dirty="0">
              <a:solidFill>
                <a:schemeClr val="bg1"/>
              </a:solidFill>
              <a:latin typeface="+mj-lt"/>
            </a:rPr>
            <a:t>Repeat prevention</a:t>
          </a:r>
          <a:endParaRPr lang="en-US" sz="1600" dirty="0">
            <a:solidFill>
              <a:schemeClr val="bg1"/>
            </a:solidFill>
            <a:latin typeface="+mj-lt"/>
          </a:endParaRPr>
        </a:p>
      </dgm:t>
    </dgm:pt>
    <dgm:pt modelId="{B0EAB073-852F-4010-B68A-FD92684D75C5}" type="parTrans" cxnId="{9A1A9153-1DE5-4344-932E-40BBFA43B01B}">
      <dgm:prSet/>
      <dgm:spPr/>
      <dgm:t>
        <a:bodyPr/>
        <a:lstStyle/>
        <a:p>
          <a:endParaRPr lang="en-US"/>
        </a:p>
      </dgm:t>
    </dgm:pt>
    <dgm:pt modelId="{11B06A62-1F83-4123-9CEB-E6D06E0C987E}" type="sibTrans" cxnId="{9A1A9153-1DE5-4344-932E-40BBFA43B01B}">
      <dgm:prSet/>
      <dgm:spPr/>
      <dgm:t>
        <a:bodyPr/>
        <a:lstStyle/>
        <a:p>
          <a:endParaRPr lang="en-US"/>
        </a:p>
      </dgm:t>
    </dgm:pt>
    <dgm:pt modelId="{421A44D5-C60F-4561-AAB3-652590F933A3}">
      <dgm:prSet custT="1"/>
      <dgm:spPr>
        <a:solidFill>
          <a:srgbClr val="00ACD5">
            <a:lumMod val="20000"/>
            <a:lumOff val="80000"/>
            <a:alpha val="90000"/>
          </a:srgbClr>
        </a:solidFill>
        <a:ln w="12700" cap="flat" cmpd="sng" algn="ctr">
          <a:solidFill>
            <a:srgbClr val="00ACD5">
              <a:lumMod val="50000"/>
            </a:srgbClr>
          </a:solidFill>
          <a:prstDash val="solid"/>
          <a:miter lim="800000"/>
        </a:ln>
        <a:effectLst/>
      </dgm:spPr>
      <dgm:t>
        <a:bodyPr spcFirstLastPara="0" vert="horz" wrap="square" lIns="123825" tIns="123825" rIns="123825" bIns="123825" numCol="1" spcCol="1270" anchor="t" anchorCtr="0"/>
        <a:lstStyle/>
        <a:p>
          <a:pPr marL="0" lvl="1" indent="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GB" sz="1400" b="1" kern="1200" dirty="0">
              <a:solidFill>
                <a:srgbClr val="DFE3E5">
                  <a:lumMod val="10000"/>
                </a:srgbClr>
              </a:solidFill>
              <a:latin typeface="Arial Narrow"/>
              <a:ea typeface="+mn-ea"/>
              <a:cs typeface="+mn-cs"/>
            </a:rPr>
            <a:t>Preventing a return to homelessness </a:t>
          </a:r>
          <a:r>
            <a:rPr lang="en-GB" sz="1400" b="0" kern="1200" dirty="0">
              <a:solidFill>
                <a:srgbClr val="DFE3E5">
                  <a:lumMod val="10000"/>
                </a:srgbClr>
              </a:solidFill>
              <a:latin typeface="Arial Narrow"/>
              <a:ea typeface="+mn-ea"/>
              <a:cs typeface="+mn-cs"/>
            </a:rPr>
            <a:t>(Rapid rehousing, Housing First)</a:t>
          </a:r>
          <a:endParaRPr lang="en-US" sz="1400" b="0" kern="1200" dirty="0">
            <a:solidFill>
              <a:srgbClr val="DFE3E5">
                <a:lumMod val="10000"/>
              </a:srgbClr>
            </a:solidFill>
            <a:latin typeface="Arial Narrow"/>
            <a:ea typeface="+mn-ea"/>
            <a:cs typeface="+mn-cs"/>
          </a:endParaRPr>
        </a:p>
      </dgm:t>
    </dgm:pt>
    <dgm:pt modelId="{687523A0-7297-4760-B90E-C043AD4ED3B0}" type="parTrans" cxnId="{9B9990C3-4156-4DF2-A35F-650BE4A42D2F}">
      <dgm:prSet/>
      <dgm:spPr/>
      <dgm:t>
        <a:bodyPr/>
        <a:lstStyle/>
        <a:p>
          <a:endParaRPr lang="en-US"/>
        </a:p>
      </dgm:t>
    </dgm:pt>
    <dgm:pt modelId="{EC4A1D65-C74D-4375-89B1-64D8E29B080B}" type="sibTrans" cxnId="{9B9990C3-4156-4DF2-A35F-650BE4A42D2F}">
      <dgm:prSet/>
      <dgm:spPr/>
      <dgm:t>
        <a:bodyPr/>
        <a:lstStyle/>
        <a:p>
          <a:endParaRPr lang="en-US"/>
        </a:p>
      </dgm:t>
    </dgm:pt>
    <dgm:pt modelId="{549C5CBE-8D13-4F60-B9F2-A427BB715102}" type="pres">
      <dgm:prSet presAssocID="{0DE456C3-7366-439D-82F4-7D2D37A23BCE}" presName="Name0" presStyleCnt="0">
        <dgm:presLayoutVars>
          <dgm:dir/>
          <dgm:animLvl val="lvl"/>
          <dgm:resizeHandles val="exact"/>
        </dgm:presLayoutVars>
      </dgm:prSet>
      <dgm:spPr/>
    </dgm:pt>
    <dgm:pt modelId="{C4A63DC0-D6D8-450D-8EA9-5F2933B06FF3}" type="pres">
      <dgm:prSet presAssocID="{0DE456C3-7366-439D-82F4-7D2D37A23BCE}" presName="tSp" presStyleCnt="0"/>
      <dgm:spPr/>
    </dgm:pt>
    <dgm:pt modelId="{D99230B3-3FE5-4867-A18E-903D6A096C47}" type="pres">
      <dgm:prSet presAssocID="{0DE456C3-7366-439D-82F4-7D2D37A23BCE}" presName="bSp" presStyleCnt="0"/>
      <dgm:spPr/>
    </dgm:pt>
    <dgm:pt modelId="{58AD866E-B7B8-4BF3-B30E-15CBF6E574DD}" type="pres">
      <dgm:prSet presAssocID="{0DE456C3-7366-439D-82F4-7D2D37A23BCE}" presName="process" presStyleCnt="0"/>
      <dgm:spPr/>
    </dgm:pt>
    <dgm:pt modelId="{6ABA3B05-F2A2-4A66-A3B6-B8CEC796F4D5}" type="pres">
      <dgm:prSet presAssocID="{A7A8E074-ABB6-4A5C-9A96-EBA91CFAC3C7}" presName="composite1" presStyleCnt="0"/>
      <dgm:spPr/>
    </dgm:pt>
    <dgm:pt modelId="{568650CA-439F-45BA-A3AB-5BFC14A19866}" type="pres">
      <dgm:prSet presAssocID="{A7A8E074-ABB6-4A5C-9A96-EBA91CFAC3C7}" presName="dummyNode1" presStyleLbl="node1" presStyleIdx="0" presStyleCnt="5"/>
      <dgm:spPr/>
    </dgm:pt>
    <dgm:pt modelId="{C6E39CD1-E213-4C3E-A158-96B52E14C7E4}" type="pres">
      <dgm:prSet presAssocID="{A7A8E074-ABB6-4A5C-9A96-EBA91CFAC3C7}" presName="childNode1" presStyleLbl="bgAcc1" presStyleIdx="0" presStyleCnt="5" custScaleX="119501" custScaleY="139801" custLinFactNeighborY="-19530">
        <dgm:presLayoutVars>
          <dgm:bulletEnabled val="1"/>
        </dgm:presLayoutVars>
      </dgm:prSet>
      <dgm:spPr/>
    </dgm:pt>
    <dgm:pt modelId="{3563C5A0-DC13-4D41-86F7-6E23D17F813A}" type="pres">
      <dgm:prSet presAssocID="{A7A8E074-ABB6-4A5C-9A96-EBA91CFAC3C7}" presName="childNode1tx" presStyleLbl="bgAcc1" presStyleIdx="0" presStyleCnt="5">
        <dgm:presLayoutVars>
          <dgm:bulletEnabled val="1"/>
        </dgm:presLayoutVars>
      </dgm:prSet>
      <dgm:spPr/>
    </dgm:pt>
    <dgm:pt modelId="{D766AC53-FF0F-45F7-B60B-6E14C536C5B3}" type="pres">
      <dgm:prSet presAssocID="{A7A8E074-ABB6-4A5C-9A96-EBA91CFAC3C7}" presName="parentNode1" presStyleLbl="node1" presStyleIdx="0" presStyleCnt="5">
        <dgm:presLayoutVars>
          <dgm:chMax val="1"/>
          <dgm:bulletEnabled val="1"/>
        </dgm:presLayoutVars>
      </dgm:prSet>
      <dgm:spPr/>
    </dgm:pt>
    <dgm:pt modelId="{642E64B5-6A0F-4B10-BAA5-2A1939718DCA}" type="pres">
      <dgm:prSet presAssocID="{A7A8E074-ABB6-4A5C-9A96-EBA91CFAC3C7}" presName="connSite1" presStyleCnt="0"/>
      <dgm:spPr/>
    </dgm:pt>
    <dgm:pt modelId="{3FAA5A58-AC14-4588-B838-C6CD89F3E32D}" type="pres">
      <dgm:prSet presAssocID="{D20D0CE9-A30B-4705-9D54-892CAEEC91DF}" presName="Name9" presStyleLbl="sibTrans2D1" presStyleIdx="0" presStyleCnt="4" custLinFactNeighborX="-40803" custLinFactNeighborY="-5231"/>
      <dgm:spPr/>
    </dgm:pt>
    <dgm:pt modelId="{64E6B5C3-B861-4837-A5BA-64F32E9CF515}" type="pres">
      <dgm:prSet presAssocID="{AF8A3C7A-61D9-4B75-A30F-77FDEE113B10}" presName="composite2" presStyleCnt="0"/>
      <dgm:spPr/>
    </dgm:pt>
    <dgm:pt modelId="{9ACD6FBD-1734-4013-B10B-6259418F4E92}" type="pres">
      <dgm:prSet presAssocID="{AF8A3C7A-61D9-4B75-A30F-77FDEE113B10}" presName="dummyNode2" presStyleLbl="node1" presStyleIdx="0" presStyleCnt="5"/>
      <dgm:spPr/>
    </dgm:pt>
    <dgm:pt modelId="{962CEAC5-08AE-4D3B-BB7D-E07EA4921E1D}" type="pres">
      <dgm:prSet presAssocID="{AF8A3C7A-61D9-4B75-A30F-77FDEE113B10}" presName="childNode2" presStyleLbl="bgAcc1" presStyleIdx="1" presStyleCnt="5" custScaleX="134982" custScaleY="199957" custLinFactNeighborX="5442" custLinFactNeighborY="35036">
        <dgm:presLayoutVars>
          <dgm:bulletEnabled val="1"/>
        </dgm:presLayoutVars>
      </dgm:prSet>
      <dgm:spPr/>
    </dgm:pt>
    <dgm:pt modelId="{13FD4E61-815E-49CE-BE94-D98631DDFC08}" type="pres">
      <dgm:prSet presAssocID="{AF8A3C7A-61D9-4B75-A30F-77FDEE113B10}" presName="childNode2tx" presStyleLbl="bgAcc1" presStyleIdx="1" presStyleCnt="5">
        <dgm:presLayoutVars>
          <dgm:bulletEnabled val="1"/>
        </dgm:presLayoutVars>
      </dgm:prSet>
      <dgm:spPr/>
    </dgm:pt>
    <dgm:pt modelId="{B7EB7831-9FFF-45A7-983E-00AF0202BDB9}" type="pres">
      <dgm:prSet presAssocID="{AF8A3C7A-61D9-4B75-A30F-77FDEE113B10}" presName="parentNode2" presStyleLbl="node1" presStyleIdx="1" presStyleCnt="5" custLinFactNeighborX="-1367" custLinFactNeighborY="-19516">
        <dgm:presLayoutVars>
          <dgm:chMax val="0"/>
          <dgm:bulletEnabled val="1"/>
        </dgm:presLayoutVars>
      </dgm:prSet>
      <dgm:spPr/>
    </dgm:pt>
    <dgm:pt modelId="{CCBEB65E-B6FA-4C0C-8474-891335CBFFC5}" type="pres">
      <dgm:prSet presAssocID="{AF8A3C7A-61D9-4B75-A30F-77FDEE113B10}" presName="connSite2" presStyleCnt="0"/>
      <dgm:spPr/>
    </dgm:pt>
    <dgm:pt modelId="{8F548FD3-37C7-434D-A627-080D4E57A9FA}" type="pres">
      <dgm:prSet presAssocID="{A05A6A74-814E-46E3-A748-8892C9363671}" presName="Name18" presStyleLbl="sibTrans2D1" presStyleIdx="1" presStyleCnt="4" custLinFactNeighborX="6725" custLinFactNeighborY="-3342"/>
      <dgm:spPr/>
    </dgm:pt>
    <dgm:pt modelId="{67EECE9A-30D2-439E-949E-1E5AE2701E89}" type="pres">
      <dgm:prSet presAssocID="{E0EC5902-7FEB-463D-BA68-169053A88BC1}" presName="composite1" presStyleCnt="0"/>
      <dgm:spPr/>
    </dgm:pt>
    <dgm:pt modelId="{ED1826CB-B324-4953-A960-DE92CC4B993D}" type="pres">
      <dgm:prSet presAssocID="{E0EC5902-7FEB-463D-BA68-169053A88BC1}" presName="dummyNode1" presStyleLbl="node1" presStyleIdx="1" presStyleCnt="5"/>
      <dgm:spPr/>
    </dgm:pt>
    <dgm:pt modelId="{5A113CC8-F5CE-4CB3-B493-335A9E106623}" type="pres">
      <dgm:prSet presAssocID="{E0EC5902-7FEB-463D-BA68-169053A88BC1}" presName="childNode1" presStyleLbl="bgAcc1" presStyleIdx="2" presStyleCnt="5" custScaleX="145887" custScaleY="87695" custLinFactNeighborX="1003" custLinFactNeighborY="-9002">
        <dgm:presLayoutVars>
          <dgm:bulletEnabled val="1"/>
        </dgm:presLayoutVars>
      </dgm:prSet>
      <dgm:spPr/>
    </dgm:pt>
    <dgm:pt modelId="{9FDC737B-3AB9-4633-BF88-23AB95E97C1D}" type="pres">
      <dgm:prSet presAssocID="{E0EC5902-7FEB-463D-BA68-169053A88BC1}" presName="childNode1tx" presStyleLbl="bgAcc1" presStyleIdx="2" presStyleCnt="5">
        <dgm:presLayoutVars>
          <dgm:bulletEnabled val="1"/>
        </dgm:presLayoutVars>
      </dgm:prSet>
      <dgm:spPr/>
    </dgm:pt>
    <dgm:pt modelId="{52629C93-4162-4CE4-988D-763AA3B54752}" type="pres">
      <dgm:prSet presAssocID="{E0EC5902-7FEB-463D-BA68-169053A88BC1}" presName="parentNode1" presStyleLbl="node1" presStyleIdx="2" presStyleCnt="5">
        <dgm:presLayoutVars>
          <dgm:chMax val="1"/>
          <dgm:bulletEnabled val="1"/>
        </dgm:presLayoutVars>
      </dgm:prSet>
      <dgm:spPr/>
    </dgm:pt>
    <dgm:pt modelId="{89BF72B5-D712-4A5E-ADB3-6B7DC26DE1BB}" type="pres">
      <dgm:prSet presAssocID="{E0EC5902-7FEB-463D-BA68-169053A88BC1}" presName="connSite1" presStyleCnt="0"/>
      <dgm:spPr/>
    </dgm:pt>
    <dgm:pt modelId="{EDA1629F-8E11-40F6-A411-E2BB8BEACB2D}" type="pres">
      <dgm:prSet presAssocID="{4C804893-60EB-42E1-8763-5E974814E17C}" presName="Name9" presStyleLbl="sibTrans2D1" presStyleIdx="2" presStyleCnt="4" custLinFactNeighborX="-944" custLinFactNeighborY="8341"/>
      <dgm:spPr/>
    </dgm:pt>
    <dgm:pt modelId="{DBBBC592-49EE-417C-871D-A93502C34B41}" type="pres">
      <dgm:prSet presAssocID="{4A8415F8-FABB-4F2B-BF1A-454D658341CF}" presName="composite2" presStyleCnt="0"/>
      <dgm:spPr/>
    </dgm:pt>
    <dgm:pt modelId="{B48EFA87-166B-45EA-AAF9-21C714C414D2}" type="pres">
      <dgm:prSet presAssocID="{4A8415F8-FABB-4F2B-BF1A-454D658341CF}" presName="dummyNode2" presStyleLbl="node1" presStyleIdx="2" presStyleCnt="5"/>
      <dgm:spPr/>
    </dgm:pt>
    <dgm:pt modelId="{CA48029F-8924-4209-9FBD-AC8D49D0D01C}" type="pres">
      <dgm:prSet presAssocID="{4A8415F8-FABB-4F2B-BF1A-454D658341CF}" presName="childNode2" presStyleLbl="bgAcc1" presStyleIdx="3" presStyleCnt="5" custScaleX="137896" custScaleY="138411" custLinFactNeighborX="2012" custLinFactNeighborY="22758">
        <dgm:presLayoutVars>
          <dgm:bulletEnabled val="1"/>
        </dgm:presLayoutVars>
      </dgm:prSet>
      <dgm:spPr>
        <a:xfrm>
          <a:off x="6268581" y="2124521"/>
          <a:ext cx="1918269" cy="1691859"/>
        </a:xfrm>
        <a:prstGeom prst="roundRect">
          <a:avLst>
            <a:gd name="adj" fmla="val 10000"/>
          </a:avLst>
        </a:prstGeom>
      </dgm:spPr>
    </dgm:pt>
    <dgm:pt modelId="{BDD6CAB8-1235-4540-8EEE-B9B93B745B20}" type="pres">
      <dgm:prSet presAssocID="{4A8415F8-FABB-4F2B-BF1A-454D658341CF}" presName="childNode2tx" presStyleLbl="bgAcc1" presStyleIdx="3" presStyleCnt="5">
        <dgm:presLayoutVars>
          <dgm:bulletEnabled val="1"/>
        </dgm:presLayoutVars>
      </dgm:prSet>
      <dgm:spPr/>
    </dgm:pt>
    <dgm:pt modelId="{44AE3545-10D6-44BF-B50D-BFC62AB14244}" type="pres">
      <dgm:prSet presAssocID="{4A8415F8-FABB-4F2B-BF1A-454D658341CF}" presName="parentNode2" presStyleLbl="node1" presStyleIdx="3" presStyleCnt="5">
        <dgm:presLayoutVars>
          <dgm:chMax val="0"/>
          <dgm:bulletEnabled val="1"/>
        </dgm:presLayoutVars>
      </dgm:prSet>
      <dgm:spPr/>
    </dgm:pt>
    <dgm:pt modelId="{6A77959D-E74A-4D29-92B2-E0D0CB08DD55}" type="pres">
      <dgm:prSet presAssocID="{4A8415F8-FABB-4F2B-BF1A-454D658341CF}" presName="connSite2" presStyleCnt="0"/>
      <dgm:spPr/>
    </dgm:pt>
    <dgm:pt modelId="{FCE138E1-9127-48D6-A02E-DB38F565332D}" type="pres">
      <dgm:prSet presAssocID="{DBB503DB-3EDC-41E1-8914-FE9B6AC06967}" presName="Name18" presStyleLbl="sibTrans2D1" presStyleIdx="3" presStyleCnt="4" custLinFactNeighborX="-1145" custLinFactNeighborY="-7951"/>
      <dgm:spPr/>
    </dgm:pt>
    <dgm:pt modelId="{B3586676-12AA-43D6-9AF9-53918C3DCAD7}" type="pres">
      <dgm:prSet presAssocID="{392FF590-AB8C-4572-80BF-EA0C6EF3DA9F}" presName="composite1" presStyleCnt="0"/>
      <dgm:spPr/>
    </dgm:pt>
    <dgm:pt modelId="{B9E1007C-9F2F-40ED-A6C0-6926878821A9}" type="pres">
      <dgm:prSet presAssocID="{392FF590-AB8C-4572-80BF-EA0C6EF3DA9F}" presName="dummyNode1" presStyleLbl="node1" presStyleIdx="3" presStyleCnt="5"/>
      <dgm:spPr/>
    </dgm:pt>
    <dgm:pt modelId="{F3D0A9FC-EDEE-4206-A450-4E1736422AA3}" type="pres">
      <dgm:prSet presAssocID="{392FF590-AB8C-4572-80BF-EA0C6EF3DA9F}" presName="childNode1" presStyleLbl="bgAcc1" presStyleIdx="4" presStyleCnt="5" custScaleX="116244" custScaleY="142033" custLinFactNeighborX="1466" custLinFactNeighborY="-18780">
        <dgm:presLayoutVars>
          <dgm:bulletEnabled val="1"/>
        </dgm:presLayoutVars>
      </dgm:prSet>
      <dgm:spPr>
        <a:xfrm>
          <a:off x="8396097" y="1680761"/>
          <a:ext cx="1617069" cy="1629637"/>
        </a:xfrm>
        <a:prstGeom prst="roundRect">
          <a:avLst>
            <a:gd name="adj" fmla="val 10000"/>
          </a:avLst>
        </a:prstGeom>
      </dgm:spPr>
    </dgm:pt>
    <dgm:pt modelId="{98FA92F3-7BBB-480A-8B50-934A0AF00800}" type="pres">
      <dgm:prSet presAssocID="{392FF590-AB8C-4572-80BF-EA0C6EF3DA9F}" presName="childNode1tx" presStyleLbl="bgAcc1" presStyleIdx="4" presStyleCnt="5">
        <dgm:presLayoutVars>
          <dgm:bulletEnabled val="1"/>
        </dgm:presLayoutVars>
      </dgm:prSet>
      <dgm:spPr/>
    </dgm:pt>
    <dgm:pt modelId="{11C2C9E6-C079-495F-9576-71FDF6261BD4}" type="pres">
      <dgm:prSet presAssocID="{392FF590-AB8C-4572-80BF-EA0C6EF3DA9F}" presName="parentNode1" presStyleLbl="node1" presStyleIdx="4" presStyleCnt="5">
        <dgm:presLayoutVars>
          <dgm:chMax val="1"/>
          <dgm:bulletEnabled val="1"/>
        </dgm:presLayoutVars>
      </dgm:prSet>
      <dgm:spPr/>
    </dgm:pt>
    <dgm:pt modelId="{7A5782B1-CC4D-4800-8FF1-EED03800719A}" type="pres">
      <dgm:prSet presAssocID="{392FF590-AB8C-4572-80BF-EA0C6EF3DA9F}" presName="connSite1" presStyleCnt="0"/>
      <dgm:spPr/>
    </dgm:pt>
  </dgm:ptLst>
  <dgm:cxnLst>
    <dgm:cxn modelId="{B16A8708-55DE-48DE-926D-B205F626004D}" type="presOf" srcId="{392FF590-AB8C-4572-80BF-EA0C6EF3DA9F}" destId="{11C2C9E6-C079-495F-9576-71FDF6261BD4}" srcOrd="0" destOrd="0" presId="urn:microsoft.com/office/officeart/2005/8/layout/hProcess4"/>
    <dgm:cxn modelId="{C7E4D81A-317B-4A7A-96D4-5CBFEC16169C}" srcId="{0DE456C3-7366-439D-82F4-7D2D37A23BCE}" destId="{E0EC5902-7FEB-463D-BA68-169053A88BC1}" srcOrd="2" destOrd="0" parTransId="{09497D06-288F-40C9-A8C9-E1F201D26665}" sibTransId="{4C804893-60EB-42E1-8763-5E974814E17C}"/>
    <dgm:cxn modelId="{97594E1B-5458-4D15-9406-BB7A2C2855D3}" srcId="{A7A8E074-ABB6-4A5C-9A96-EBA91CFAC3C7}" destId="{1742112F-AC90-445A-A8B3-188E7D15A574}" srcOrd="2" destOrd="0" parTransId="{6D658D7D-BB71-4B67-AE3B-CC3E9F5F9E37}" sibTransId="{97A0375B-1F90-4144-B11D-67E927C3F617}"/>
    <dgm:cxn modelId="{78331920-F2B0-4ECD-A116-A03D3BB7B2A8}" type="presOf" srcId="{CE9CE138-9DCB-4662-A8C7-DF5C42313C91}" destId="{C6E39CD1-E213-4C3E-A158-96B52E14C7E4}" srcOrd="0" destOrd="0" presId="urn:microsoft.com/office/officeart/2005/8/layout/hProcess4"/>
    <dgm:cxn modelId="{F4A59128-3C29-42F8-B97D-3F3B5A3D9352}" srcId="{0DE456C3-7366-439D-82F4-7D2D37A23BCE}" destId="{A7A8E074-ABB6-4A5C-9A96-EBA91CFAC3C7}" srcOrd="0" destOrd="0" parTransId="{164F27A0-C9E4-4505-B9FA-4248D401A617}" sibTransId="{D20D0CE9-A30B-4705-9D54-892CAEEC91DF}"/>
    <dgm:cxn modelId="{A12AA430-D6EE-4766-A9C2-3A172DE67358}" type="presOf" srcId="{AF8A3C7A-61D9-4B75-A30F-77FDEE113B10}" destId="{B7EB7831-9FFF-45A7-983E-00AF0202BDB9}" srcOrd="0" destOrd="0" presId="urn:microsoft.com/office/officeart/2005/8/layout/hProcess4"/>
    <dgm:cxn modelId="{C186423B-B955-458F-9667-5DF2FB96CD70}" type="presOf" srcId="{F6096510-B7F0-4962-818B-FA8834282A04}" destId="{C6E39CD1-E213-4C3E-A158-96B52E14C7E4}" srcOrd="0" destOrd="1" presId="urn:microsoft.com/office/officeart/2005/8/layout/hProcess4"/>
    <dgm:cxn modelId="{5AF84740-DC38-4F2F-80E8-94D73FF499AF}" type="presOf" srcId="{51F04DDF-EBF3-48FD-9BF7-4E66941A07D2}" destId="{9FDC737B-3AB9-4633-BF88-23AB95E97C1D}" srcOrd="1" destOrd="0" presId="urn:microsoft.com/office/officeart/2005/8/layout/hProcess4"/>
    <dgm:cxn modelId="{12671E61-D6C4-49B7-B4A6-9D400D76E723}" type="presOf" srcId="{421A44D5-C60F-4561-AAB3-652590F933A3}" destId="{F3D0A9FC-EDEE-4206-A450-4E1736422AA3}" srcOrd="0" destOrd="0" presId="urn:microsoft.com/office/officeart/2005/8/layout/hProcess4"/>
    <dgm:cxn modelId="{A3E28E62-3EB1-45E5-88CF-EB26A6646168}" type="presOf" srcId="{DBB503DB-3EDC-41E1-8914-FE9B6AC06967}" destId="{FCE138E1-9127-48D6-A02E-DB38F565332D}" srcOrd="0" destOrd="0" presId="urn:microsoft.com/office/officeart/2005/8/layout/hProcess4"/>
    <dgm:cxn modelId="{9917DA4E-5330-4F21-8BD4-43617CBB9CBF}" type="presOf" srcId="{4C804893-60EB-42E1-8763-5E974814E17C}" destId="{EDA1629F-8E11-40F6-A411-E2BB8BEACB2D}" srcOrd="0" destOrd="0" presId="urn:microsoft.com/office/officeart/2005/8/layout/hProcess4"/>
    <dgm:cxn modelId="{CB22156F-D9B2-4EE5-8B43-AF3AB79FEA51}" srcId="{4A8415F8-FABB-4F2B-BF1A-454D658341CF}" destId="{CFAA0A55-E420-498E-9599-3824E740F9BB}" srcOrd="0" destOrd="0" parTransId="{3496FDD2-63BC-4D65-8052-71F5818161B4}" sibTransId="{06059CF0-621C-440E-A20A-C2909D3BE499}"/>
    <dgm:cxn modelId="{B78B7070-AD35-408F-9C42-9A57B0922A74}" type="presOf" srcId="{CFAA0A55-E420-498E-9599-3824E740F9BB}" destId="{BDD6CAB8-1235-4540-8EEE-B9B93B745B20}" srcOrd="1" destOrd="0" presId="urn:microsoft.com/office/officeart/2005/8/layout/hProcess4"/>
    <dgm:cxn modelId="{EAF23953-97CB-4D42-98F7-55A471B66CF2}" type="presOf" srcId="{CFAA0A55-E420-498E-9599-3824E740F9BB}" destId="{CA48029F-8924-4209-9FBD-AC8D49D0D01C}" srcOrd="0" destOrd="0" presId="urn:microsoft.com/office/officeart/2005/8/layout/hProcess4"/>
    <dgm:cxn modelId="{B86B8173-043E-4AD7-AC05-08020224523D}" srcId="{E0EC5902-7FEB-463D-BA68-169053A88BC1}" destId="{51F04DDF-EBF3-48FD-9BF7-4E66941A07D2}" srcOrd="0" destOrd="0" parTransId="{2011EC6F-F203-4232-ACFF-B5AB51C95A44}" sibTransId="{AC5916F6-254F-4F3F-B47F-BE7118440FA8}"/>
    <dgm:cxn modelId="{9A1A9153-1DE5-4344-932E-40BBFA43B01B}" srcId="{0DE456C3-7366-439D-82F4-7D2D37A23BCE}" destId="{392FF590-AB8C-4572-80BF-EA0C6EF3DA9F}" srcOrd="4" destOrd="0" parTransId="{B0EAB073-852F-4010-B68A-FD92684D75C5}" sibTransId="{11B06A62-1F83-4123-9CEB-E6D06E0C987E}"/>
    <dgm:cxn modelId="{8F1B2654-3435-481D-9272-95EC268A176B}" type="presOf" srcId="{A05A6A74-814E-46E3-A748-8892C9363671}" destId="{8F548FD3-37C7-434D-A627-080D4E57A9FA}" srcOrd="0" destOrd="0" presId="urn:microsoft.com/office/officeart/2005/8/layout/hProcess4"/>
    <dgm:cxn modelId="{7FF6BD54-E259-4020-B0A1-C82EE643E577}" type="presOf" srcId="{0DE456C3-7366-439D-82F4-7D2D37A23BCE}" destId="{549C5CBE-8D13-4F60-B9F2-A427BB715102}" srcOrd="0" destOrd="0" presId="urn:microsoft.com/office/officeart/2005/8/layout/hProcess4"/>
    <dgm:cxn modelId="{89E05378-D735-4A93-9A17-3BD3004B4712}" srcId="{0DE456C3-7366-439D-82F4-7D2D37A23BCE}" destId="{AF8A3C7A-61D9-4B75-A30F-77FDEE113B10}" srcOrd="1" destOrd="0" parTransId="{3DD13228-C707-4116-BDFA-A56FBAE4D081}" sibTransId="{A05A6A74-814E-46E3-A748-8892C9363671}"/>
    <dgm:cxn modelId="{B2AF127C-23D8-40A7-801C-9ED481C2206E}" srcId="{A7A8E074-ABB6-4A5C-9A96-EBA91CFAC3C7}" destId="{F6096510-B7F0-4962-818B-FA8834282A04}" srcOrd="1" destOrd="0" parTransId="{FC9269B6-8C91-4795-8E52-A03BC7DC43F8}" sibTransId="{16C5C5DF-7D4D-4E4B-A2C7-593E0A657006}"/>
    <dgm:cxn modelId="{692CAD82-360B-42AC-93ED-83B212ED156B}" type="presOf" srcId="{421A44D5-C60F-4561-AAB3-652590F933A3}" destId="{98FA92F3-7BBB-480A-8B50-934A0AF00800}" srcOrd="1" destOrd="0" presId="urn:microsoft.com/office/officeart/2005/8/layout/hProcess4"/>
    <dgm:cxn modelId="{F657748A-AA37-4F52-BBDD-9E3AF9013FAB}" type="presOf" srcId="{E0EC5902-7FEB-463D-BA68-169053A88BC1}" destId="{52629C93-4162-4CE4-988D-763AA3B54752}" srcOrd="0" destOrd="0" presId="urn:microsoft.com/office/officeart/2005/8/layout/hProcess4"/>
    <dgm:cxn modelId="{7E98478D-2868-43D5-A462-B08FB7EEC189}" srcId="{AF8A3C7A-61D9-4B75-A30F-77FDEE113B10}" destId="{27BE8027-D2EC-46F4-A542-785EC9832C14}" srcOrd="0" destOrd="0" parTransId="{27878FFC-E852-469A-AA79-4C17EE6697F3}" sibTransId="{048102BC-1594-4A32-8700-19B9AABB0517}"/>
    <dgm:cxn modelId="{5F84DB8F-4185-4CAC-9842-1C1EFE0AD3EE}" type="presOf" srcId="{51F04DDF-EBF3-48FD-9BF7-4E66941A07D2}" destId="{5A113CC8-F5CE-4CB3-B493-335A9E106623}" srcOrd="0" destOrd="0" presId="urn:microsoft.com/office/officeart/2005/8/layout/hProcess4"/>
    <dgm:cxn modelId="{2FE4A294-FA58-4CB5-B563-221E69224FB6}" srcId="{0DE456C3-7366-439D-82F4-7D2D37A23BCE}" destId="{4A8415F8-FABB-4F2B-BF1A-454D658341CF}" srcOrd="3" destOrd="0" parTransId="{5D8668F3-896C-47E7-83CA-91E367B6CD30}" sibTransId="{DBB503DB-3EDC-41E1-8914-FE9B6AC06967}"/>
    <dgm:cxn modelId="{2077F89D-220A-4E50-A205-BC19D8C3D8B7}" type="presOf" srcId="{1742112F-AC90-445A-A8B3-188E7D15A574}" destId="{C6E39CD1-E213-4C3E-A158-96B52E14C7E4}" srcOrd="0" destOrd="2" presId="urn:microsoft.com/office/officeart/2005/8/layout/hProcess4"/>
    <dgm:cxn modelId="{644D43AD-CE6F-479B-953A-AB64A65CFAFF}" srcId="{A7A8E074-ABB6-4A5C-9A96-EBA91CFAC3C7}" destId="{CE9CE138-9DCB-4662-A8C7-DF5C42313C91}" srcOrd="0" destOrd="0" parTransId="{CD2B75FA-C9C8-4A80-8179-5A6461F79CAE}" sibTransId="{F1AA785D-B75B-427B-8390-85FEE5B58C6C}"/>
    <dgm:cxn modelId="{871FBFAE-9524-40A8-A90A-FB08D5A9CDF8}" type="presOf" srcId="{27BE8027-D2EC-46F4-A542-785EC9832C14}" destId="{13FD4E61-815E-49CE-BE94-D98631DDFC08}" srcOrd="1" destOrd="0" presId="urn:microsoft.com/office/officeart/2005/8/layout/hProcess4"/>
    <dgm:cxn modelId="{9B9990C3-4156-4DF2-A35F-650BE4A42D2F}" srcId="{392FF590-AB8C-4572-80BF-EA0C6EF3DA9F}" destId="{421A44D5-C60F-4561-AAB3-652590F933A3}" srcOrd="0" destOrd="0" parTransId="{687523A0-7297-4760-B90E-C043AD4ED3B0}" sibTransId="{EC4A1D65-C74D-4375-89B1-64D8E29B080B}"/>
    <dgm:cxn modelId="{9640C1CF-526E-41FD-97E4-EC3DD7EC7D35}" type="presOf" srcId="{CE9CE138-9DCB-4662-A8C7-DF5C42313C91}" destId="{3563C5A0-DC13-4D41-86F7-6E23D17F813A}" srcOrd="1" destOrd="0" presId="urn:microsoft.com/office/officeart/2005/8/layout/hProcess4"/>
    <dgm:cxn modelId="{DF943DDA-A322-4816-88E3-F23424EC60AA}" type="presOf" srcId="{1742112F-AC90-445A-A8B3-188E7D15A574}" destId="{3563C5A0-DC13-4D41-86F7-6E23D17F813A}" srcOrd="1" destOrd="2" presId="urn:microsoft.com/office/officeart/2005/8/layout/hProcess4"/>
    <dgm:cxn modelId="{556F05EC-7089-4CC8-B5B3-1C0CCFE05724}" type="presOf" srcId="{A7A8E074-ABB6-4A5C-9A96-EBA91CFAC3C7}" destId="{D766AC53-FF0F-45F7-B60B-6E14C536C5B3}" srcOrd="0" destOrd="0" presId="urn:microsoft.com/office/officeart/2005/8/layout/hProcess4"/>
    <dgm:cxn modelId="{30B143EE-5C08-42FC-B759-FC55AD769696}" type="presOf" srcId="{27BE8027-D2EC-46F4-A542-785EC9832C14}" destId="{962CEAC5-08AE-4D3B-BB7D-E07EA4921E1D}" srcOrd="0" destOrd="0" presId="urn:microsoft.com/office/officeart/2005/8/layout/hProcess4"/>
    <dgm:cxn modelId="{942D7EF8-C241-4DBB-8A6D-BF2DB35D1938}" type="presOf" srcId="{D20D0CE9-A30B-4705-9D54-892CAEEC91DF}" destId="{3FAA5A58-AC14-4588-B838-C6CD89F3E32D}" srcOrd="0" destOrd="0" presId="urn:microsoft.com/office/officeart/2005/8/layout/hProcess4"/>
    <dgm:cxn modelId="{5C7EF3FD-BBE8-40A1-B6D6-15EFC8C29E74}" type="presOf" srcId="{4A8415F8-FABB-4F2B-BF1A-454D658341CF}" destId="{44AE3545-10D6-44BF-B50D-BFC62AB14244}" srcOrd="0" destOrd="0" presId="urn:microsoft.com/office/officeart/2005/8/layout/hProcess4"/>
    <dgm:cxn modelId="{169DB0FE-4D6E-4C20-9B37-AF37B7CA50FF}" type="presOf" srcId="{F6096510-B7F0-4962-818B-FA8834282A04}" destId="{3563C5A0-DC13-4D41-86F7-6E23D17F813A}" srcOrd="1" destOrd="1" presId="urn:microsoft.com/office/officeart/2005/8/layout/hProcess4"/>
    <dgm:cxn modelId="{CD99B606-E953-4C99-8AB6-012FBD99CDFC}" type="presParOf" srcId="{549C5CBE-8D13-4F60-B9F2-A427BB715102}" destId="{C4A63DC0-D6D8-450D-8EA9-5F2933B06FF3}" srcOrd="0" destOrd="0" presId="urn:microsoft.com/office/officeart/2005/8/layout/hProcess4"/>
    <dgm:cxn modelId="{717E4FCA-DFAF-4801-9868-6FD2D49A0E2B}" type="presParOf" srcId="{549C5CBE-8D13-4F60-B9F2-A427BB715102}" destId="{D99230B3-3FE5-4867-A18E-903D6A096C47}" srcOrd="1" destOrd="0" presId="urn:microsoft.com/office/officeart/2005/8/layout/hProcess4"/>
    <dgm:cxn modelId="{EB7C4D1C-AA12-4A56-AD3B-B6109E4AE972}" type="presParOf" srcId="{549C5CBE-8D13-4F60-B9F2-A427BB715102}" destId="{58AD866E-B7B8-4BF3-B30E-15CBF6E574DD}" srcOrd="2" destOrd="0" presId="urn:microsoft.com/office/officeart/2005/8/layout/hProcess4"/>
    <dgm:cxn modelId="{ED6D47C6-F971-49EE-AA95-F9778F6D953F}" type="presParOf" srcId="{58AD866E-B7B8-4BF3-B30E-15CBF6E574DD}" destId="{6ABA3B05-F2A2-4A66-A3B6-B8CEC796F4D5}" srcOrd="0" destOrd="0" presId="urn:microsoft.com/office/officeart/2005/8/layout/hProcess4"/>
    <dgm:cxn modelId="{4352CD0F-16CB-4CEA-80C0-61A3765FE8C1}" type="presParOf" srcId="{6ABA3B05-F2A2-4A66-A3B6-B8CEC796F4D5}" destId="{568650CA-439F-45BA-A3AB-5BFC14A19866}" srcOrd="0" destOrd="0" presId="urn:microsoft.com/office/officeart/2005/8/layout/hProcess4"/>
    <dgm:cxn modelId="{528E7E35-B088-40F2-AD1A-372F0EAF118C}" type="presParOf" srcId="{6ABA3B05-F2A2-4A66-A3B6-B8CEC796F4D5}" destId="{C6E39CD1-E213-4C3E-A158-96B52E14C7E4}" srcOrd="1" destOrd="0" presId="urn:microsoft.com/office/officeart/2005/8/layout/hProcess4"/>
    <dgm:cxn modelId="{4382084A-DB67-4708-AE79-6473847064B3}" type="presParOf" srcId="{6ABA3B05-F2A2-4A66-A3B6-B8CEC796F4D5}" destId="{3563C5A0-DC13-4D41-86F7-6E23D17F813A}" srcOrd="2" destOrd="0" presId="urn:microsoft.com/office/officeart/2005/8/layout/hProcess4"/>
    <dgm:cxn modelId="{088C5752-C262-4579-883D-B8947FF401CB}" type="presParOf" srcId="{6ABA3B05-F2A2-4A66-A3B6-B8CEC796F4D5}" destId="{D766AC53-FF0F-45F7-B60B-6E14C536C5B3}" srcOrd="3" destOrd="0" presId="urn:microsoft.com/office/officeart/2005/8/layout/hProcess4"/>
    <dgm:cxn modelId="{2C05634A-82BE-44B8-884A-0E148EC2746D}" type="presParOf" srcId="{6ABA3B05-F2A2-4A66-A3B6-B8CEC796F4D5}" destId="{642E64B5-6A0F-4B10-BAA5-2A1939718DCA}" srcOrd="4" destOrd="0" presId="urn:microsoft.com/office/officeart/2005/8/layout/hProcess4"/>
    <dgm:cxn modelId="{5758017E-EB44-42A5-8FB7-25789B21E10F}" type="presParOf" srcId="{58AD866E-B7B8-4BF3-B30E-15CBF6E574DD}" destId="{3FAA5A58-AC14-4588-B838-C6CD89F3E32D}" srcOrd="1" destOrd="0" presId="urn:microsoft.com/office/officeart/2005/8/layout/hProcess4"/>
    <dgm:cxn modelId="{50A376C8-660E-4FDC-AEA4-EF60C1221E81}" type="presParOf" srcId="{58AD866E-B7B8-4BF3-B30E-15CBF6E574DD}" destId="{64E6B5C3-B861-4837-A5BA-64F32E9CF515}" srcOrd="2" destOrd="0" presId="urn:microsoft.com/office/officeart/2005/8/layout/hProcess4"/>
    <dgm:cxn modelId="{CF2052BC-E06C-4A10-9E91-04A9FA7B63A9}" type="presParOf" srcId="{64E6B5C3-B861-4837-A5BA-64F32E9CF515}" destId="{9ACD6FBD-1734-4013-B10B-6259418F4E92}" srcOrd="0" destOrd="0" presId="urn:microsoft.com/office/officeart/2005/8/layout/hProcess4"/>
    <dgm:cxn modelId="{1E8A13F6-AEB0-4A85-9832-0C7C33A70CDD}" type="presParOf" srcId="{64E6B5C3-B861-4837-A5BA-64F32E9CF515}" destId="{962CEAC5-08AE-4D3B-BB7D-E07EA4921E1D}" srcOrd="1" destOrd="0" presId="urn:microsoft.com/office/officeart/2005/8/layout/hProcess4"/>
    <dgm:cxn modelId="{FFE3117F-CED0-4BAC-814A-5EC87600AA07}" type="presParOf" srcId="{64E6B5C3-B861-4837-A5BA-64F32E9CF515}" destId="{13FD4E61-815E-49CE-BE94-D98631DDFC08}" srcOrd="2" destOrd="0" presId="urn:microsoft.com/office/officeart/2005/8/layout/hProcess4"/>
    <dgm:cxn modelId="{35A99818-F998-4E55-9D15-A9AB37F0EEB9}" type="presParOf" srcId="{64E6B5C3-B861-4837-A5BA-64F32E9CF515}" destId="{B7EB7831-9FFF-45A7-983E-00AF0202BDB9}" srcOrd="3" destOrd="0" presId="urn:microsoft.com/office/officeart/2005/8/layout/hProcess4"/>
    <dgm:cxn modelId="{F03C5068-ECDF-46AC-8D4F-6C7C09D36C89}" type="presParOf" srcId="{64E6B5C3-B861-4837-A5BA-64F32E9CF515}" destId="{CCBEB65E-B6FA-4C0C-8474-891335CBFFC5}" srcOrd="4" destOrd="0" presId="urn:microsoft.com/office/officeart/2005/8/layout/hProcess4"/>
    <dgm:cxn modelId="{702DDA35-FFD3-46F1-89A1-3D0563F614F6}" type="presParOf" srcId="{58AD866E-B7B8-4BF3-B30E-15CBF6E574DD}" destId="{8F548FD3-37C7-434D-A627-080D4E57A9FA}" srcOrd="3" destOrd="0" presId="urn:microsoft.com/office/officeart/2005/8/layout/hProcess4"/>
    <dgm:cxn modelId="{34126F4C-5D93-4EAF-B1E5-899903595BF0}" type="presParOf" srcId="{58AD866E-B7B8-4BF3-B30E-15CBF6E574DD}" destId="{67EECE9A-30D2-439E-949E-1E5AE2701E89}" srcOrd="4" destOrd="0" presId="urn:microsoft.com/office/officeart/2005/8/layout/hProcess4"/>
    <dgm:cxn modelId="{BE873B61-3F3D-48AF-A9AE-DB9B17518F11}" type="presParOf" srcId="{67EECE9A-30D2-439E-949E-1E5AE2701E89}" destId="{ED1826CB-B324-4953-A960-DE92CC4B993D}" srcOrd="0" destOrd="0" presId="urn:microsoft.com/office/officeart/2005/8/layout/hProcess4"/>
    <dgm:cxn modelId="{D86A6726-056E-4739-8557-0F039D007135}" type="presParOf" srcId="{67EECE9A-30D2-439E-949E-1E5AE2701E89}" destId="{5A113CC8-F5CE-4CB3-B493-335A9E106623}" srcOrd="1" destOrd="0" presId="urn:microsoft.com/office/officeart/2005/8/layout/hProcess4"/>
    <dgm:cxn modelId="{B048D4FF-A300-4006-8B9C-696D83EB12E0}" type="presParOf" srcId="{67EECE9A-30D2-439E-949E-1E5AE2701E89}" destId="{9FDC737B-3AB9-4633-BF88-23AB95E97C1D}" srcOrd="2" destOrd="0" presId="urn:microsoft.com/office/officeart/2005/8/layout/hProcess4"/>
    <dgm:cxn modelId="{A1982896-B9EA-4240-AC4C-87F1A44DC43C}" type="presParOf" srcId="{67EECE9A-30D2-439E-949E-1E5AE2701E89}" destId="{52629C93-4162-4CE4-988D-763AA3B54752}" srcOrd="3" destOrd="0" presId="urn:microsoft.com/office/officeart/2005/8/layout/hProcess4"/>
    <dgm:cxn modelId="{F6ADF0A9-0D71-4BEB-917A-82300ADCCA73}" type="presParOf" srcId="{67EECE9A-30D2-439E-949E-1E5AE2701E89}" destId="{89BF72B5-D712-4A5E-ADB3-6B7DC26DE1BB}" srcOrd="4" destOrd="0" presId="urn:microsoft.com/office/officeart/2005/8/layout/hProcess4"/>
    <dgm:cxn modelId="{7B88C34B-1C9C-46B7-8D73-29245652568D}" type="presParOf" srcId="{58AD866E-B7B8-4BF3-B30E-15CBF6E574DD}" destId="{EDA1629F-8E11-40F6-A411-E2BB8BEACB2D}" srcOrd="5" destOrd="0" presId="urn:microsoft.com/office/officeart/2005/8/layout/hProcess4"/>
    <dgm:cxn modelId="{63E01428-8DDA-4F9A-B65D-8E099D390F18}" type="presParOf" srcId="{58AD866E-B7B8-4BF3-B30E-15CBF6E574DD}" destId="{DBBBC592-49EE-417C-871D-A93502C34B41}" srcOrd="6" destOrd="0" presId="urn:microsoft.com/office/officeart/2005/8/layout/hProcess4"/>
    <dgm:cxn modelId="{0F6E7D9B-A41B-48C7-ABDB-ED091A315615}" type="presParOf" srcId="{DBBBC592-49EE-417C-871D-A93502C34B41}" destId="{B48EFA87-166B-45EA-AAF9-21C714C414D2}" srcOrd="0" destOrd="0" presId="urn:microsoft.com/office/officeart/2005/8/layout/hProcess4"/>
    <dgm:cxn modelId="{DBD33E15-1EAC-4538-9BD6-0DC750472552}" type="presParOf" srcId="{DBBBC592-49EE-417C-871D-A93502C34B41}" destId="{CA48029F-8924-4209-9FBD-AC8D49D0D01C}" srcOrd="1" destOrd="0" presId="urn:microsoft.com/office/officeart/2005/8/layout/hProcess4"/>
    <dgm:cxn modelId="{075DE564-0201-437E-B0B3-3B9ECD9EEF08}" type="presParOf" srcId="{DBBBC592-49EE-417C-871D-A93502C34B41}" destId="{BDD6CAB8-1235-4540-8EEE-B9B93B745B20}" srcOrd="2" destOrd="0" presId="urn:microsoft.com/office/officeart/2005/8/layout/hProcess4"/>
    <dgm:cxn modelId="{22B3C853-6C5C-4E21-9842-CBC464A4B0E8}" type="presParOf" srcId="{DBBBC592-49EE-417C-871D-A93502C34B41}" destId="{44AE3545-10D6-44BF-B50D-BFC62AB14244}" srcOrd="3" destOrd="0" presId="urn:microsoft.com/office/officeart/2005/8/layout/hProcess4"/>
    <dgm:cxn modelId="{7B55F0A7-6559-43D8-8BA5-E775B46B3CD9}" type="presParOf" srcId="{DBBBC592-49EE-417C-871D-A93502C34B41}" destId="{6A77959D-E74A-4D29-92B2-E0D0CB08DD55}" srcOrd="4" destOrd="0" presId="urn:microsoft.com/office/officeart/2005/8/layout/hProcess4"/>
    <dgm:cxn modelId="{72DCE7AB-5395-4B00-A407-60D69C8243D3}" type="presParOf" srcId="{58AD866E-B7B8-4BF3-B30E-15CBF6E574DD}" destId="{FCE138E1-9127-48D6-A02E-DB38F565332D}" srcOrd="7" destOrd="0" presId="urn:microsoft.com/office/officeart/2005/8/layout/hProcess4"/>
    <dgm:cxn modelId="{6CFEFFEB-5EFA-4506-9244-583D2AC8DD3F}" type="presParOf" srcId="{58AD866E-B7B8-4BF3-B30E-15CBF6E574DD}" destId="{B3586676-12AA-43D6-9AF9-53918C3DCAD7}" srcOrd="8" destOrd="0" presId="urn:microsoft.com/office/officeart/2005/8/layout/hProcess4"/>
    <dgm:cxn modelId="{3D843C83-ECC0-4736-A5BC-0486482A5865}" type="presParOf" srcId="{B3586676-12AA-43D6-9AF9-53918C3DCAD7}" destId="{B9E1007C-9F2F-40ED-A6C0-6926878821A9}" srcOrd="0" destOrd="0" presId="urn:microsoft.com/office/officeart/2005/8/layout/hProcess4"/>
    <dgm:cxn modelId="{6160C9C5-392E-4435-AE23-1831BE58AB00}" type="presParOf" srcId="{B3586676-12AA-43D6-9AF9-53918C3DCAD7}" destId="{F3D0A9FC-EDEE-4206-A450-4E1736422AA3}" srcOrd="1" destOrd="0" presId="urn:microsoft.com/office/officeart/2005/8/layout/hProcess4"/>
    <dgm:cxn modelId="{69A40DFA-A90D-4AAB-A819-84069D5E87F1}" type="presParOf" srcId="{B3586676-12AA-43D6-9AF9-53918C3DCAD7}" destId="{98FA92F3-7BBB-480A-8B50-934A0AF00800}" srcOrd="2" destOrd="0" presId="urn:microsoft.com/office/officeart/2005/8/layout/hProcess4"/>
    <dgm:cxn modelId="{7B59A40B-11B9-4C26-A598-1C441BCE811C}" type="presParOf" srcId="{B3586676-12AA-43D6-9AF9-53918C3DCAD7}" destId="{11C2C9E6-C079-495F-9576-71FDF6261BD4}" srcOrd="3" destOrd="0" presId="urn:microsoft.com/office/officeart/2005/8/layout/hProcess4"/>
    <dgm:cxn modelId="{7E1322D2-3D9A-4638-BAA0-4E0A8B15BE94}" type="presParOf" srcId="{B3586676-12AA-43D6-9AF9-53918C3DCAD7}" destId="{7A5782B1-CC4D-4800-8FF1-EED03800719A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E39CD1-E213-4C3E-A158-96B52E14C7E4}">
      <dsp:nvSpPr>
        <dsp:cNvPr id="0" name=""/>
        <dsp:cNvSpPr/>
      </dsp:nvSpPr>
      <dsp:spPr>
        <a:xfrm>
          <a:off x="2823" y="1799155"/>
          <a:ext cx="1667976" cy="1609431"/>
        </a:xfrm>
        <a:prstGeom prst="roundRect">
          <a:avLst>
            <a:gd name="adj" fmla="val 10000"/>
          </a:avLst>
        </a:prstGeom>
        <a:solidFill>
          <a:schemeClr val="accent5">
            <a:lumMod val="20000"/>
            <a:lumOff val="80000"/>
            <a:alpha val="90000"/>
          </a:schemeClr>
        </a:solidFill>
        <a:ln w="12700" cap="flat" cmpd="sng" algn="ctr">
          <a:solidFill>
            <a:schemeClr val="accent5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b="1" kern="1200" dirty="0">
              <a:solidFill>
                <a:schemeClr val="bg2">
                  <a:lumMod val="10000"/>
                </a:schemeClr>
              </a:solidFill>
              <a:latin typeface="+mj-lt"/>
            </a:rPr>
            <a:t>Social protection</a:t>
          </a:r>
          <a:endParaRPr lang="en-US" sz="1400" b="1" kern="1200" dirty="0">
            <a:solidFill>
              <a:schemeClr val="bg2">
                <a:lumMod val="10000"/>
              </a:schemeClr>
            </a:solidFill>
            <a:latin typeface="+mj-lt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b="1" kern="1200" dirty="0">
              <a:solidFill>
                <a:schemeClr val="bg2">
                  <a:lumMod val="10000"/>
                </a:schemeClr>
              </a:solidFill>
              <a:latin typeface="+mj-lt"/>
            </a:rPr>
            <a:t>Housing benefits</a:t>
          </a:r>
          <a:endParaRPr lang="en-US" sz="1400" b="1" kern="1200" dirty="0">
            <a:solidFill>
              <a:schemeClr val="bg2">
                <a:lumMod val="10000"/>
              </a:schemeClr>
            </a:solidFill>
            <a:latin typeface="+mj-lt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b="1" kern="1200" dirty="0">
              <a:solidFill>
                <a:schemeClr val="bg2">
                  <a:lumMod val="10000"/>
                </a:schemeClr>
              </a:solidFill>
              <a:latin typeface="+mj-lt"/>
            </a:rPr>
            <a:t>Social rental housing</a:t>
          </a:r>
          <a:endParaRPr lang="en-US" sz="1400" b="1" kern="1200" dirty="0">
            <a:solidFill>
              <a:schemeClr val="bg2">
                <a:lumMod val="10000"/>
              </a:schemeClr>
            </a:solidFill>
            <a:latin typeface="+mj-lt"/>
          </a:endParaRPr>
        </a:p>
      </dsp:txBody>
      <dsp:txXfrm>
        <a:off x="39860" y="1836192"/>
        <a:ext cx="1593902" cy="1190479"/>
      </dsp:txXfrm>
    </dsp:sp>
    <dsp:sp modelId="{3FAA5A58-AC14-4588-B838-C6CD89F3E32D}">
      <dsp:nvSpPr>
        <dsp:cNvPr id="0" name=""/>
        <dsp:cNvSpPr/>
      </dsp:nvSpPr>
      <dsp:spPr>
        <a:xfrm>
          <a:off x="203319" y="2350127"/>
          <a:ext cx="1932461" cy="1932461"/>
        </a:xfrm>
        <a:prstGeom prst="leftCircularArrow">
          <a:avLst>
            <a:gd name="adj1" fmla="val 2266"/>
            <a:gd name="adj2" fmla="val 273128"/>
            <a:gd name="adj3" fmla="val 2940534"/>
            <a:gd name="adj4" fmla="val 9916385"/>
            <a:gd name="adj5" fmla="val 2644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66AC53-FF0F-45F7-B60B-6E14C536C5B3}">
      <dsp:nvSpPr>
        <dsp:cNvPr id="0" name=""/>
        <dsp:cNvSpPr/>
      </dsp:nvSpPr>
      <dsp:spPr>
        <a:xfrm>
          <a:off x="449093" y="3157629"/>
          <a:ext cx="1240697" cy="493384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>
              <a:latin typeface="+mj-lt"/>
            </a:rPr>
            <a:t>Universal prevention </a:t>
          </a:r>
          <a:endParaRPr lang="en-US" sz="1600" kern="1200" dirty="0">
            <a:latin typeface="+mj-lt"/>
          </a:endParaRPr>
        </a:p>
      </dsp:txBody>
      <dsp:txXfrm>
        <a:off x="463544" y="3172080"/>
        <a:ext cx="1211795" cy="464482"/>
      </dsp:txXfrm>
    </dsp:sp>
    <dsp:sp modelId="{962CEAC5-08AE-4D3B-BB7D-E07EA4921E1D}">
      <dsp:nvSpPr>
        <dsp:cNvPr id="0" name=""/>
        <dsp:cNvSpPr/>
      </dsp:nvSpPr>
      <dsp:spPr>
        <a:xfrm>
          <a:off x="1974260" y="2079432"/>
          <a:ext cx="1884058" cy="2301966"/>
        </a:xfrm>
        <a:prstGeom prst="roundRect">
          <a:avLst>
            <a:gd name="adj" fmla="val 10000"/>
          </a:avLst>
        </a:prstGeom>
        <a:solidFill>
          <a:schemeClr val="accent5">
            <a:lumMod val="20000"/>
            <a:lumOff val="80000"/>
            <a:alpha val="90000"/>
          </a:schemeClr>
        </a:solidFill>
        <a:ln w="12700" cap="flat" cmpd="sng" algn="ctr">
          <a:solidFill>
            <a:schemeClr val="accent5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0" lvl="1" indent="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GB" sz="1400" b="1" i="1" kern="1200" dirty="0">
              <a:solidFill>
                <a:schemeClr val="bg2">
                  <a:lumMod val="10000"/>
                </a:schemeClr>
              </a:solidFill>
              <a:latin typeface="+mj-lt"/>
            </a:rPr>
            <a:t>Critical Time Interventions</a:t>
          </a:r>
          <a:r>
            <a:rPr lang="en-GB" sz="1400" kern="1200" dirty="0">
              <a:solidFill>
                <a:schemeClr val="bg2">
                  <a:lumMod val="10000"/>
                </a:schemeClr>
              </a:solidFill>
              <a:latin typeface="+mj-lt"/>
            </a:rPr>
            <a:t> to prepare discharge from an institutional setting (care facility, hospital, prison…) or youth ageing out of care</a:t>
          </a:r>
          <a:endParaRPr lang="en-US" sz="1400" kern="1200" dirty="0">
            <a:solidFill>
              <a:schemeClr val="bg2">
                <a:lumMod val="10000"/>
              </a:schemeClr>
            </a:solidFill>
            <a:latin typeface="+mj-lt"/>
          </a:endParaRPr>
        </a:p>
      </dsp:txBody>
      <dsp:txXfrm>
        <a:off x="2027235" y="2625686"/>
        <a:ext cx="1778108" cy="1702737"/>
      </dsp:txXfrm>
    </dsp:sp>
    <dsp:sp modelId="{8F548FD3-37C7-434D-A627-080D4E57A9FA}">
      <dsp:nvSpPr>
        <dsp:cNvPr id="0" name=""/>
        <dsp:cNvSpPr/>
      </dsp:nvSpPr>
      <dsp:spPr>
        <a:xfrm>
          <a:off x="3020991" y="1255135"/>
          <a:ext cx="2187506" cy="2187506"/>
        </a:xfrm>
        <a:prstGeom prst="circularArrow">
          <a:avLst>
            <a:gd name="adj1" fmla="val 2002"/>
            <a:gd name="adj2" fmla="val 239825"/>
            <a:gd name="adj3" fmla="val 19572700"/>
            <a:gd name="adj4" fmla="val 12563546"/>
            <a:gd name="adj5" fmla="val 2335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EB7831-9FFF-45A7-983E-00AF0202BDB9}">
      <dsp:nvSpPr>
        <dsp:cNvPr id="0" name=""/>
        <dsp:cNvSpPr/>
      </dsp:nvSpPr>
      <dsp:spPr>
        <a:xfrm>
          <a:off x="2435652" y="1908474"/>
          <a:ext cx="1240697" cy="493384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>
              <a:latin typeface="+mj-lt"/>
            </a:rPr>
            <a:t>Upstream prevention </a:t>
          </a:r>
          <a:endParaRPr lang="en-US" sz="1600" kern="1200" dirty="0">
            <a:latin typeface="+mj-lt"/>
          </a:endParaRPr>
        </a:p>
      </dsp:txBody>
      <dsp:txXfrm>
        <a:off x="2450103" y="1922925"/>
        <a:ext cx="1211795" cy="464482"/>
      </dsp:txXfrm>
    </dsp:sp>
    <dsp:sp modelId="{5A113CC8-F5CE-4CB3-B493-335A9E106623}">
      <dsp:nvSpPr>
        <dsp:cNvPr id="0" name=""/>
        <dsp:cNvSpPr/>
      </dsp:nvSpPr>
      <dsp:spPr>
        <a:xfrm>
          <a:off x="4004870" y="2218650"/>
          <a:ext cx="2036268" cy="1009571"/>
        </a:xfrm>
        <a:prstGeom prst="roundRect">
          <a:avLst>
            <a:gd name="adj" fmla="val 10000"/>
          </a:avLst>
        </a:prstGeom>
        <a:solidFill>
          <a:schemeClr val="accent5">
            <a:lumMod val="20000"/>
            <a:lumOff val="80000"/>
            <a:alpha val="90000"/>
          </a:schemeClr>
        </a:solidFill>
        <a:ln w="12700" cap="flat" cmpd="sng" algn="ctr">
          <a:solidFill>
            <a:schemeClr val="accent5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0" lvl="1" indent="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GB" sz="1400" b="1" kern="1200" dirty="0">
              <a:solidFill>
                <a:schemeClr val="bg2">
                  <a:lumMod val="10000"/>
                </a:schemeClr>
              </a:solidFill>
              <a:latin typeface="+mj-lt"/>
            </a:rPr>
            <a:t>Eviction prevention </a:t>
          </a:r>
          <a:r>
            <a:rPr lang="en-GB" sz="1400" kern="1200" dirty="0">
              <a:solidFill>
                <a:schemeClr val="bg2">
                  <a:lumMod val="10000"/>
                </a:schemeClr>
              </a:solidFill>
              <a:latin typeface="+mj-lt"/>
            </a:rPr>
            <a:t>(mediation, counselling, financial support…)</a:t>
          </a:r>
          <a:endParaRPr lang="en-US" sz="1400" kern="1200" dirty="0">
            <a:solidFill>
              <a:schemeClr val="bg2">
                <a:lumMod val="10000"/>
              </a:schemeClr>
            </a:solidFill>
            <a:latin typeface="+mj-lt"/>
          </a:endParaRPr>
        </a:p>
      </dsp:txBody>
      <dsp:txXfrm>
        <a:off x="4028103" y="2241883"/>
        <a:ext cx="1989802" cy="746768"/>
      </dsp:txXfrm>
    </dsp:sp>
    <dsp:sp modelId="{EDA1629F-8E11-40F6-A411-E2BB8BEACB2D}">
      <dsp:nvSpPr>
        <dsp:cNvPr id="0" name=""/>
        <dsp:cNvSpPr/>
      </dsp:nvSpPr>
      <dsp:spPr>
        <a:xfrm>
          <a:off x="5111706" y="2448370"/>
          <a:ext cx="2052826" cy="2052826"/>
        </a:xfrm>
        <a:prstGeom prst="leftCircularArrow">
          <a:avLst>
            <a:gd name="adj1" fmla="val 2133"/>
            <a:gd name="adj2" fmla="val 256329"/>
            <a:gd name="adj3" fmla="val 2566190"/>
            <a:gd name="adj4" fmla="val 9558839"/>
            <a:gd name="adj5" fmla="val 2489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629C93-4162-4CE4-988D-763AA3B54752}">
      <dsp:nvSpPr>
        <dsp:cNvPr id="0" name=""/>
        <dsp:cNvSpPr/>
      </dsp:nvSpPr>
      <dsp:spPr>
        <a:xfrm>
          <a:off x="4621287" y="3155993"/>
          <a:ext cx="1240697" cy="493384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>
              <a:latin typeface="+mj-lt"/>
            </a:rPr>
            <a:t>Crisis prevention</a:t>
          </a:r>
          <a:endParaRPr lang="en-US" sz="1600" kern="1200" dirty="0">
            <a:latin typeface="+mj-lt"/>
          </a:endParaRPr>
        </a:p>
      </dsp:txBody>
      <dsp:txXfrm>
        <a:off x="4635738" y="3170444"/>
        <a:ext cx="1211795" cy="464482"/>
      </dsp:txXfrm>
    </dsp:sp>
    <dsp:sp modelId="{CA48029F-8924-4209-9FBD-AC8D49D0D01C}">
      <dsp:nvSpPr>
        <dsp:cNvPr id="0" name=""/>
        <dsp:cNvSpPr/>
      </dsp:nvSpPr>
      <dsp:spPr>
        <a:xfrm>
          <a:off x="6263733" y="2290773"/>
          <a:ext cx="1924731" cy="1593429"/>
        </a:xfrm>
        <a:prstGeom prst="roundRect">
          <a:avLst>
            <a:gd name="adj" fmla="val 10000"/>
          </a:avLst>
        </a:prstGeom>
        <a:solidFill>
          <a:srgbClr val="00ACD5">
            <a:lumMod val="20000"/>
            <a:lumOff val="80000"/>
            <a:alpha val="90000"/>
          </a:srgbClr>
        </a:solidFill>
        <a:ln w="12700" cap="flat" cmpd="sng" algn="ctr">
          <a:solidFill>
            <a:srgbClr val="00ACD5">
              <a:lumMod val="5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0" lvl="1" indent="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GB" sz="1400" b="1" kern="1200" dirty="0">
              <a:solidFill>
                <a:srgbClr val="DFE3E5">
                  <a:lumMod val="10000"/>
                </a:srgbClr>
              </a:solidFill>
              <a:latin typeface="Arial Narrow"/>
              <a:ea typeface="+mn-ea"/>
              <a:cs typeface="+mn-cs"/>
            </a:rPr>
            <a:t>Supporting people at immediate risk of sleeping rough </a:t>
          </a:r>
          <a:r>
            <a:rPr lang="en-GB" sz="1400" b="0" kern="1200" dirty="0">
              <a:solidFill>
                <a:srgbClr val="DFE3E5">
                  <a:lumMod val="10000"/>
                </a:srgbClr>
              </a:solidFill>
              <a:latin typeface="Arial Narrow"/>
              <a:ea typeface="+mn-ea"/>
              <a:cs typeface="+mn-cs"/>
            </a:rPr>
            <a:t>(e.g. through shelters &amp; hostels)</a:t>
          </a:r>
          <a:endParaRPr lang="en-US" sz="1400" b="0" kern="1200" dirty="0">
            <a:solidFill>
              <a:srgbClr val="DFE3E5">
                <a:lumMod val="10000"/>
              </a:srgbClr>
            </a:solidFill>
            <a:latin typeface="Arial Narrow"/>
            <a:ea typeface="+mn-ea"/>
            <a:cs typeface="+mn-cs"/>
          </a:endParaRPr>
        </a:p>
      </dsp:txBody>
      <dsp:txXfrm>
        <a:off x="6300402" y="2668891"/>
        <a:ext cx="1851393" cy="1178642"/>
      </dsp:txXfrm>
    </dsp:sp>
    <dsp:sp modelId="{FCE138E1-9127-48D6-A02E-DB38F565332D}">
      <dsp:nvSpPr>
        <dsp:cNvPr id="0" name=""/>
        <dsp:cNvSpPr/>
      </dsp:nvSpPr>
      <dsp:spPr>
        <a:xfrm>
          <a:off x="7292046" y="1209816"/>
          <a:ext cx="1977414" cy="1977414"/>
        </a:xfrm>
        <a:prstGeom prst="circularArrow">
          <a:avLst>
            <a:gd name="adj1" fmla="val 2214"/>
            <a:gd name="adj2" fmla="val 266603"/>
            <a:gd name="adj3" fmla="val 19102210"/>
            <a:gd name="adj4" fmla="val 12119834"/>
            <a:gd name="adj5" fmla="val 2583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AE3545-10D6-44BF-B50D-BFC62AB14244}">
      <dsp:nvSpPr>
        <dsp:cNvPr id="0" name=""/>
        <dsp:cNvSpPr/>
      </dsp:nvSpPr>
      <dsp:spPr>
        <a:xfrm>
          <a:off x="6810297" y="2003183"/>
          <a:ext cx="1240697" cy="493384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>
              <a:latin typeface="+mj-lt"/>
            </a:rPr>
            <a:t>Emergency prevention </a:t>
          </a:r>
          <a:endParaRPr lang="en-US" sz="1600" kern="1200" dirty="0">
            <a:latin typeface="+mj-lt"/>
          </a:endParaRPr>
        </a:p>
      </dsp:txBody>
      <dsp:txXfrm>
        <a:off x="6824748" y="2017634"/>
        <a:ext cx="1211795" cy="464482"/>
      </dsp:txXfrm>
    </dsp:sp>
    <dsp:sp modelId="{F3D0A9FC-EDEE-4206-A450-4E1736422AA3}">
      <dsp:nvSpPr>
        <dsp:cNvPr id="0" name=""/>
        <dsp:cNvSpPr/>
      </dsp:nvSpPr>
      <dsp:spPr>
        <a:xfrm>
          <a:off x="8389354" y="1795033"/>
          <a:ext cx="1622516" cy="1635127"/>
        </a:xfrm>
        <a:prstGeom prst="roundRect">
          <a:avLst>
            <a:gd name="adj" fmla="val 10000"/>
          </a:avLst>
        </a:prstGeom>
        <a:solidFill>
          <a:srgbClr val="00ACD5">
            <a:lumMod val="20000"/>
            <a:lumOff val="80000"/>
            <a:alpha val="90000"/>
          </a:srgbClr>
        </a:solidFill>
        <a:ln w="12700" cap="flat" cmpd="sng" algn="ctr">
          <a:solidFill>
            <a:srgbClr val="00ACD5">
              <a:lumMod val="5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0" lvl="1" indent="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GB" sz="1400" b="1" kern="1200" dirty="0">
              <a:solidFill>
                <a:srgbClr val="DFE3E5">
                  <a:lumMod val="10000"/>
                </a:srgbClr>
              </a:solidFill>
              <a:latin typeface="Arial Narrow"/>
              <a:ea typeface="+mn-ea"/>
              <a:cs typeface="+mn-cs"/>
            </a:rPr>
            <a:t>Preventing a return to homelessness </a:t>
          </a:r>
          <a:r>
            <a:rPr lang="en-GB" sz="1400" b="0" kern="1200" dirty="0">
              <a:solidFill>
                <a:srgbClr val="DFE3E5">
                  <a:lumMod val="10000"/>
                </a:srgbClr>
              </a:solidFill>
              <a:latin typeface="Arial Narrow"/>
              <a:ea typeface="+mn-ea"/>
              <a:cs typeface="+mn-cs"/>
            </a:rPr>
            <a:t>(Rapid rehousing, Housing First)</a:t>
          </a:r>
          <a:endParaRPr lang="en-US" sz="1400" b="0" kern="1200" dirty="0">
            <a:solidFill>
              <a:srgbClr val="DFE3E5">
                <a:lumMod val="10000"/>
              </a:srgbClr>
            </a:solidFill>
            <a:latin typeface="Arial Narrow"/>
            <a:ea typeface="+mn-ea"/>
            <a:cs typeface="+mn-cs"/>
          </a:endParaRPr>
        </a:p>
      </dsp:txBody>
      <dsp:txXfrm>
        <a:off x="8426983" y="1832662"/>
        <a:ext cx="1547258" cy="1209484"/>
      </dsp:txXfrm>
    </dsp:sp>
    <dsp:sp modelId="{11C2C9E6-C079-495F-9576-71FDF6261BD4}">
      <dsp:nvSpPr>
        <dsp:cNvPr id="0" name=""/>
        <dsp:cNvSpPr/>
      </dsp:nvSpPr>
      <dsp:spPr>
        <a:xfrm>
          <a:off x="8792432" y="3157721"/>
          <a:ext cx="1240697" cy="493384"/>
        </a:xfrm>
        <a:prstGeom prst="roundRect">
          <a:avLst>
            <a:gd name="adj" fmla="val 10000"/>
          </a:avLst>
        </a:prstGeom>
        <a:solidFill>
          <a:srgbClr val="31859C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>
              <a:solidFill>
                <a:schemeClr val="bg1"/>
              </a:solidFill>
              <a:latin typeface="+mj-lt"/>
            </a:rPr>
            <a:t>Repeat prevention</a:t>
          </a:r>
          <a:endParaRPr lang="en-US" sz="1600" kern="1200" dirty="0">
            <a:solidFill>
              <a:schemeClr val="bg1"/>
            </a:solidFill>
            <a:latin typeface="+mj-lt"/>
          </a:endParaRPr>
        </a:p>
      </dsp:txBody>
      <dsp:txXfrm>
        <a:off x="8806883" y="3172172"/>
        <a:ext cx="1211795" cy="4644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0.73383</cdr:x>
      <cdr:y>0.08072</cdr:y>
    </cdr:from>
    <cdr:to>
      <cdr:x>0.73383</cdr:x>
      <cdr:y>0.79804</cdr:y>
    </cdr:to>
    <cdr:cxnSp macro="">
      <cdr:nvCxnSpPr>
        <cdr:cNvPr id="3" name="Straight Connector 2">
          <a:extLst xmlns:a="http://schemas.openxmlformats.org/drawingml/2006/main">
            <a:ext uri="{FF2B5EF4-FFF2-40B4-BE49-F238E27FC236}">
              <a16:creationId xmlns:a16="http://schemas.microsoft.com/office/drawing/2014/main" id="{245267D5-085F-F879-EB8F-4AE2A48962BC}"/>
            </a:ext>
          </a:extLst>
        </cdr:cNvPr>
        <cdr:cNvCxnSpPr/>
      </cdr:nvCxnSpPr>
      <cdr:spPr>
        <a:xfrm xmlns:a="http://schemas.openxmlformats.org/drawingml/2006/main">
          <a:off x="7121488" y="315153"/>
          <a:ext cx="0" cy="2800464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0.2381</cdr:x>
      <cdr:y>0.08807</cdr:y>
    </cdr:from>
    <cdr:to>
      <cdr:x>0.56547</cdr:x>
      <cdr:y>0.28355</cdr:y>
    </cdr:to>
    <cdr:sp macro="" textlink="">
      <cdr:nvSpPr>
        <cdr:cNvPr id="5" name="TextBox 4">
          <a:extLst xmlns:a="http://schemas.openxmlformats.org/drawingml/2006/main">
            <a:ext uri="{FF2B5EF4-FFF2-40B4-BE49-F238E27FC236}">
              <a16:creationId xmlns:a16="http://schemas.microsoft.com/office/drawing/2014/main" id="{D808C250-8AA6-DCED-4F26-AB8942A29F6F}"/>
            </a:ext>
          </a:extLst>
        </cdr:cNvPr>
        <cdr:cNvSpPr txBox="1"/>
      </cdr:nvSpPr>
      <cdr:spPr>
        <a:xfrm xmlns:a="http://schemas.openxmlformats.org/drawingml/2006/main">
          <a:off x="2433758" y="310046"/>
          <a:ext cx="3346250" cy="68817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400" dirty="0">
              <a:latin typeface="Arial Narrow" panose="020B0606020202030204" pitchFamily="34" charset="0"/>
            </a:rPr>
            <a:t>At least sheltered and unsheltered </a:t>
          </a:r>
        </a:p>
        <a:p xmlns:a="http://schemas.openxmlformats.org/drawingml/2006/main">
          <a:pPr algn="ctr"/>
          <a:r>
            <a:rPr lang="en-US" sz="1400" dirty="0">
              <a:latin typeface="Arial Narrow" panose="020B0606020202030204" pitchFamily="34" charset="0"/>
            </a:rPr>
            <a:t>(At least ETHOS Light 1,2,3)</a:t>
          </a:r>
        </a:p>
      </cdr:txBody>
    </cdr:sp>
  </cdr:relSizeAnchor>
  <cdr:relSizeAnchor xmlns:cdr="http://schemas.openxmlformats.org/drawingml/2006/chartDrawing">
    <cdr:from>
      <cdr:x>0.91793</cdr:x>
      <cdr:y>0.07458</cdr:y>
    </cdr:from>
    <cdr:to>
      <cdr:x>1</cdr:x>
      <cdr:y>0.27007</cdr:y>
    </cdr:to>
    <cdr:sp macro="" textlink="">
      <cdr:nvSpPr>
        <cdr:cNvPr id="7" name="TextBox 1">
          <a:extLst xmlns:a="http://schemas.openxmlformats.org/drawingml/2006/main">
            <a:ext uri="{FF2B5EF4-FFF2-40B4-BE49-F238E27FC236}">
              <a16:creationId xmlns:a16="http://schemas.microsoft.com/office/drawing/2014/main" id="{5AECB119-600D-34E1-CAB2-AA87B57433BC}"/>
            </a:ext>
          </a:extLst>
        </cdr:cNvPr>
        <cdr:cNvSpPr txBox="1"/>
      </cdr:nvSpPr>
      <cdr:spPr>
        <a:xfrm xmlns:a="http://schemas.openxmlformats.org/drawingml/2006/main">
          <a:off x="8953709" y="288586"/>
          <a:ext cx="800531" cy="7564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200" dirty="0">
              <a:latin typeface="Arial Narrow" panose="020B0606020202030204" pitchFamily="34" charset="0"/>
            </a:rPr>
            <a:t>Unsheltered only</a:t>
          </a:r>
        </a:p>
        <a:p xmlns:a="http://schemas.openxmlformats.org/drawingml/2006/main">
          <a:pPr algn="ctr"/>
          <a:r>
            <a:rPr lang="en-US" sz="1200" dirty="0">
              <a:latin typeface="Arial Narrow" panose="020B0606020202030204" pitchFamily="34" charset="0"/>
            </a:rPr>
            <a:t>(ETHOS Light 1)</a:t>
          </a:r>
        </a:p>
      </cdr:txBody>
    </cdr:sp>
  </cdr:relSizeAnchor>
  <cdr:relSizeAnchor xmlns:cdr="http://schemas.openxmlformats.org/drawingml/2006/chartDrawing">
    <cdr:from>
      <cdr:x>0.92791</cdr:x>
      <cdr:y>0.07584</cdr:y>
    </cdr:from>
    <cdr:to>
      <cdr:x>0.92791</cdr:x>
      <cdr:y>0.79034</cdr:y>
    </cdr:to>
    <cdr:cxnSp macro="">
      <cdr:nvCxnSpPr>
        <cdr:cNvPr id="2" name="Straight Connector 1">
          <a:extLst xmlns:a="http://schemas.openxmlformats.org/drawingml/2006/main">
            <a:ext uri="{FF2B5EF4-FFF2-40B4-BE49-F238E27FC236}">
              <a16:creationId xmlns:a16="http://schemas.microsoft.com/office/drawing/2014/main" id="{6AF23A62-E7C8-311A-4A19-F68D530B17EF}"/>
            </a:ext>
          </a:extLst>
        </cdr:cNvPr>
        <cdr:cNvCxnSpPr/>
      </cdr:nvCxnSpPr>
      <cdr:spPr>
        <a:xfrm xmlns:a="http://schemas.openxmlformats.org/drawingml/2006/main">
          <a:off x="9004960" y="296103"/>
          <a:ext cx="0" cy="2789459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0.76176</cdr:x>
      <cdr:y>0.07546</cdr:y>
    </cdr:from>
    <cdr:to>
      <cdr:x>0.89723</cdr:x>
      <cdr:y>0.27094</cdr:y>
    </cdr:to>
    <cdr:sp macro="" textlink="">
      <cdr:nvSpPr>
        <cdr:cNvPr id="8" name="TextBox 1">
          <a:extLst xmlns:a="http://schemas.openxmlformats.org/drawingml/2006/main">
            <a:ext uri="{FF2B5EF4-FFF2-40B4-BE49-F238E27FC236}">
              <a16:creationId xmlns:a16="http://schemas.microsoft.com/office/drawing/2014/main" id="{1F86FC38-A66E-6757-417F-4471BBD29184}"/>
            </a:ext>
          </a:extLst>
        </cdr:cNvPr>
        <cdr:cNvSpPr txBox="1"/>
      </cdr:nvSpPr>
      <cdr:spPr>
        <a:xfrm xmlns:a="http://schemas.openxmlformats.org/drawingml/2006/main">
          <a:off x="7430426" y="291969"/>
          <a:ext cx="1321348" cy="75636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400" dirty="0">
              <a:latin typeface="Arial Narrow" panose="020B0606020202030204" pitchFamily="34" charset="0"/>
            </a:rPr>
            <a:t>Sheltered only</a:t>
          </a:r>
        </a:p>
        <a:p xmlns:a="http://schemas.openxmlformats.org/drawingml/2006/main">
          <a:pPr algn="ctr"/>
          <a:r>
            <a:rPr lang="en-US" sz="1400" dirty="0">
              <a:latin typeface="Arial Narrow" panose="020B0606020202030204" pitchFamily="34" charset="0"/>
            </a:rPr>
            <a:t>(ETHOS Light 2,3)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absSizeAnchor xmlns:cdr="http://schemas.openxmlformats.org/drawingml/2006/chartDrawing">
    <cdr:from>
      <cdr:x>0.00922</cdr:x>
      <cdr:y>0.05528</cdr:y>
    </cdr:from>
    <cdr:ext cx="327417" cy="209650"/>
    <cdr:sp macro="" textlink="">
      <cdr:nvSpPr>
        <cdr:cNvPr id="3" name="TextBox 1"/>
        <cdr:cNvSpPr txBox="1"/>
      </cdr:nvSpPr>
      <cdr:spPr>
        <a:xfrm xmlns:a="http://schemas.openxmlformats.org/drawingml/2006/main">
          <a:off x="59494" y="188873"/>
          <a:ext cx="333354" cy="20594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000" b="0" i="0" dirty="0">
              <a:solidFill>
                <a:srgbClr val="000000"/>
              </a:solidFill>
              <a:latin typeface="Arial Narrow" panose="020B0606020202030204" pitchFamily="34" charset="0"/>
            </a:rPr>
            <a:t>%</a:t>
          </a:r>
        </a:p>
      </cdr:txBody>
    </cdr:sp>
  </cdr:abs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96900" y="351870"/>
            <a:ext cx="2730474" cy="1535924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70874" tIns="85437" rIns="170874" bIns="8543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496899" y="1924225"/>
            <a:ext cx="5874403" cy="7668005"/>
          </a:xfrm>
          <a:prstGeom prst="rect">
            <a:avLst/>
          </a:prstGeom>
        </p:spPr>
        <p:txBody>
          <a:bodyPr vert="horz" lIns="170874" tIns="85437" rIns="170874" bIns="85437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8474" y="614117"/>
            <a:ext cx="1040239" cy="861262"/>
          </a:xfrm>
          <a:prstGeom prst="rect">
            <a:avLst/>
          </a:prstGeom>
        </p:spPr>
        <p:txBody>
          <a:bodyPr vert="horz" lIns="170874" tIns="85437" rIns="170874" bIns="85437" rtlCol="0" anchor="b"/>
          <a:lstStyle>
            <a:lvl1pPr algn="r">
              <a:defRPr sz="2200"/>
            </a:lvl1pPr>
          </a:lstStyle>
          <a:p>
            <a:fld id="{F0842EE0-57C2-40BB-A9BF-A5E1F1D881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1873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96888" y="352425"/>
            <a:ext cx="2730500" cy="15351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42EE0-57C2-40BB-A9BF-A5E1F1D8813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200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828800" y="409575"/>
            <a:ext cx="2959100" cy="16652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03200" y="2074863"/>
            <a:ext cx="6438900" cy="6626225"/>
          </a:xfrm>
        </p:spPr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842EE0-57C2-40BB-A9BF-A5E1F1D8813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25503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04950" y="341313"/>
            <a:ext cx="3794125" cy="21351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0562" y="2667000"/>
            <a:ext cx="5444490" cy="6034087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842EE0-57C2-40BB-A9BF-A5E1F1D8813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932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96888" y="352425"/>
            <a:ext cx="2730500" cy="15351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842EE0-57C2-40BB-A9BF-A5E1F1D8813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49203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96888" y="352425"/>
            <a:ext cx="2730500" cy="15351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842EE0-57C2-40BB-A9BF-A5E1F1D8813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03347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96888" y="352425"/>
            <a:ext cx="2730500" cy="15351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842EE0-57C2-40BB-A9BF-A5E1F1D8813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52307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96888" y="352425"/>
            <a:ext cx="2730500" cy="15351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842EE0-57C2-40BB-A9BF-A5E1F1D8813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24733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96888" y="352425"/>
            <a:ext cx="2730500" cy="15351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150" b="0" kern="1200" dirty="0">
              <a:solidFill>
                <a:schemeClr val="tx1"/>
              </a:solidFill>
              <a:latin typeface="Arial Narrow" panose="020B0606020202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842EE0-57C2-40BB-A9BF-A5E1F1D8813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78651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96888" y="352425"/>
            <a:ext cx="2730500" cy="15351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842EE0-57C2-40BB-A9BF-A5E1F1D8813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854824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96888" y="352425"/>
            <a:ext cx="2730500" cy="15351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en-US" sz="1200" b="0" i="0" kern="1200" dirty="0">
              <a:solidFill>
                <a:schemeClr val="tx1"/>
              </a:solidFill>
              <a:effectLst/>
              <a:latin typeface="Arial Narrow" panose="020B0606020202030204" pitchFamily="34" charset="0"/>
              <a:ea typeface="Dotum" panose="020B0600000101010101" pitchFamily="34" charset="-127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842EE0-57C2-40BB-A9BF-A5E1F1D8813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505538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96888" y="352425"/>
            <a:ext cx="2730500" cy="15351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842EE0-57C2-40BB-A9BF-A5E1F1D8813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20757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96888" y="352425"/>
            <a:ext cx="2730500" cy="15351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BDD791-3AF8-406A-BC68-89AAF6F6BF0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48153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42EE0-57C2-40BB-A9BF-A5E1F1D8813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39634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42EE0-57C2-40BB-A9BF-A5E1F1D8813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86047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None/>
              <a:tabLst/>
              <a:defRPr/>
            </a:pPr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8D8EEF-552F-427D-A387-A635D9118509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3784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96888" y="352425"/>
            <a:ext cx="2730500" cy="15351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42EE0-57C2-40BB-A9BF-A5E1F1D8813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87237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96888" y="352425"/>
            <a:ext cx="2730500" cy="15351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842EE0-57C2-40BB-A9BF-A5E1F1D8813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01164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1463" y="214313"/>
            <a:ext cx="3008312" cy="1692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71517" y="1906588"/>
            <a:ext cx="6247270" cy="7266910"/>
          </a:xfrm>
        </p:spPr>
        <p:txBody>
          <a:bodyPr/>
          <a:lstStyle/>
          <a:p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842EE0-57C2-40BB-A9BF-A5E1F1D8813B}" type="slidenum">
              <a:rPr kumimoji="0" lang="en-US" sz="2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2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34731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96888" y="352425"/>
            <a:ext cx="2730500" cy="15351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842EE0-57C2-40BB-A9BF-A5E1F1D8813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6085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1463" y="214313"/>
            <a:ext cx="3008312" cy="1692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71517" y="1906588"/>
            <a:ext cx="6247270" cy="7266910"/>
          </a:xfrm>
        </p:spPr>
        <p:txBody>
          <a:bodyPr/>
          <a:lstStyle/>
          <a:p>
            <a:pPr marL="320389" indent="-320389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842EE0-57C2-40BB-A9BF-A5E1F1D8813B}" type="slidenum">
              <a:rPr kumimoji="0" lang="en-US" sz="2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2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56576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3825" y="203200"/>
            <a:ext cx="3317875" cy="186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23428" y="2197101"/>
            <a:ext cx="6389715" cy="6235699"/>
          </a:xfrm>
        </p:spPr>
        <p:txBody>
          <a:bodyPr/>
          <a:lstStyle/>
          <a:p>
            <a:pPr lvl="0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42EE0-57C2-40BB-A9BF-A5E1F1D8813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028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00125" y="0"/>
            <a:ext cx="4268788" cy="24018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14285" y="2522538"/>
            <a:ext cx="6389715" cy="10898494"/>
          </a:xfrm>
        </p:spPr>
        <p:txBody>
          <a:bodyPr/>
          <a:lstStyle/>
          <a:p>
            <a:pPr lvl="0"/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42EE0-57C2-40BB-A9BF-A5E1F1D8813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5901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96888" y="352425"/>
            <a:ext cx="2730500" cy="15351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842EE0-57C2-40BB-A9BF-A5E1F1D8813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43732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00125" y="0"/>
            <a:ext cx="4268788" cy="24018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14285" y="2522538"/>
            <a:ext cx="6389715" cy="10898494"/>
          </a:xfrm>
        </p:spPr>
        <p:txBody>
          <a:bodyPr/>
          <a:lstStyle/>
          <a:p>
            <a:pPr lvl="0"/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42EE0-57C2-40BB-A9BF-A5E1F1D8813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039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Imag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8000" y="2628513"/>
            <a:ext cx="3504000" cy="4229631"/>
          </a:xfrm>
          <a:prstGeom prst="rect">
            <a:avLst/>
          </a:prstGeom>
        </p:spPr>
      </p:pic>
      <p:pic>
        <p:nvPicPr>
          <p:cNvPr id="36" name="Imag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513"/>
            <a:ext cx="3504000" cy="4229631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ctrTitle" hasCustomPrompt="1"/>
          </p:nvPr>
        </p:nvSpPr>
        <p:spPr>
          <a:xfrm>
            <a:off x="1824000" y="2501108"/>
            <a:ext cx="8400000" cy="1246495"/>
          </a:xfrm>
          <a:prstGeom prst="rect">
            <a:avLst/>
          </a:prstGeom>
        </p:spPr>
        <p:txBody>
          <a:bodyPr lIns="90000" rIns="90000" anchor="b">
            <a:spAutoFit/>
          </a:bodyPr>
          <a:lstStyle>
            <a:lvl1pPr>
              <a:lnSpc>
                <a:spcPts val="4500"/>
              </a:lnSpc>
              <a:defRPr sz="4500" cap="all" baseline="0">
                <a:solidFill>
                  <a:schemeClr val="bg1"/>
                </a:solidFill>
              </a:defRPr>
            </a:lvl1pPr>
          </a:lstStyle>
          <a:p>
            <a:r>
              <a:rPr kumimoji="0" lang="en-US" dirty="0"/>
              <a:t>Click to edit Presentation title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 hasCustomPrompt="1"/>
          </p:nvPr>
        </p:nvSpPr>
        <p:spPr>
          <a:xfrm>
            <a:off x="1824000" y="3805201"/>
            <a:ext cx="8400000" cy="348813"/>
          </a:xfrm>
        </p:spPr>
        <p:txBody>
          <a:bodyPr lIns="90000" rIns="90000">
            <a:spAutoFit/>
          </a:bodyPr>
          <a:lstStyle>
            <a:lvl1pPr marL="0" indent="0" algn="l">
              <a:lnSpc>
                <a:spcPts val="2000"/>
              </a:lnSpc>
              <a:spcBef>
                <a:spcPts val="0"/>
              </a:spcBef>
              <a:buNone/>
              <a:defRPr sz="1801" baseline="0">
                <a:solidFill>
                  <a:schemeClr val="bg1"/>
                </a:solidFill>
                <a:latin typeface="+mj-lt"/>
              </a:defRPr>
            </a:lvl1pPr>
            <a:lvl2pPr marL="457211" indent="0" algn="ctr">
              <a:buNone/>
            </a:lvl2pPr>
            <a:lvl3pPr marL="914423" indent="0" algn="ctr">
              <a:buNone/>
            </a:lvl3pPr>
            <a:lvl4pPr marL="1371634" indent="0" algn="ctr">
              <a:buNone/>
            </a:lvl4pPr>
            <a:lvl5pPr marL="1828846" indent="0" algn="ctr">
              <a:buNone/>
            </a:lvl5pPr>
            <a:lvl6pPr marL="2286057" indent="0" algn="ctr">
              <a:buNone/>
            </a:lvl6pPr>
            <a:lvl7pPr marL="2743269" indent="0" algn="ctr">
              <a:buNone/>
            </a:lvl7pPr>
            <a:lvl8pPr marL="3200480" indent="0" algn="ctr">
              <a:buNone/>
            </a:lvl8pPr>
            <a:lvl9pPr marL="3657691" indent="0" algn="ctr">
              <a:buNone/>
            </a:lvl9pPr>
          </a:lstStyle>
          <a:p>
            <a:r>
              <a:rPr kumimoji="0" lang="fr-FR" dirty="0"/>
              <a:t>Click to </a:t>
            </a:r>
            <a:r>
              <a:rPr kumimoji="0" lang="fr-FR" dirty="0" err="1"/>
              <a:t>edit</a:t>
            </a:r>
            <a:r>
              <a:rPr kumimoji="0" lang="fr-FR" dirty="0"/>
              <a:t> </a:t>
            </a:r>
            <a:r>
              <a:rPr kumimoji="0" lang="fr-FR" dirty="0" err="1"/>
              <a:t>Subtitle</a:t>
            </a:r>
            <a:endParaRPr kumimoji="0" lang="en-US" dirty="0"/>
          </a:p>
        </p:txBody>
      </p:sp>
      <p:pic>
        <p:nvPicPr>
          <p:cNvPr id="37" name="Image 1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1603" y="432000"/>
            <a:ext cx="923076" cy="1440000"/>
          </a:xfrm>
          <a:prstGeom prst="rect">
            <a:avLst/>
          </a:prstGeom>
        </p:spPr>
      </p:pic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537600" y="6411600"/>
            <a:ext cx="120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1" baseline="0">
                <a:solidFill>
                  <a:schemeClr val="bg1"/>
                </a:solidFill>
                <a:latin typeface="Arial"/>
              </a:defRPr>
            </a:lvl1pPr>
          </a:lstStyle>
          <a:p>
            <a:fld id="{B9741953-BF2A-4344-9FC1-7DAD2BFC5D94}" type="datetimeFigureOut">
              <a:rPr lang="en-US" smtClean="0"/>
              <a:t>6/17/2024</a:t>
            </a:fld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24000" y="6411600"/>
            <a:ext cx="624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1" kern="1200" baseline="0">
                <a:solidFill>
                  <a:schemeClr val="bg1"/>
                </a:solidFill>
                <a:latin typeface="Arial"/>
              </a:defRPr>
            </a:lvl1pPr>
          </a:lstStyle>
          <a:p>
            <a:endParaRPr lang="en-US"/>
          </a:p>
        </p:txBody>
      </p:sp>
      <p:pic>
        <p:nvPicPr>
          <p:cNvPr id="10" name="Imag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2000" y="6055205"/>
            <a:ext cx="2323200" cy="578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5077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840C0-E9E2-4415-817B-98B8C5EB55C5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78360" y="135266"/>
            <a:ext cx="11311642" cy="4166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/>
              <a:t>[Add slide title here]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678361" y="1068019"/>
            <a:ext cx="10799188" cy="4972419"/>
          </a:xfrm>
          <a:prstGeom prst="rect">
            <a:avLst/>
          </a:prstGeom>
        </p:spPr>
        <p:txBody>
          <a:bodyPr anchor="ctr" anchorCtr="0"/>
          <a:lstStyle>
            <a:lvl1pPr marL="228600" indent="-228600">
              <a:buClr>
                <a:schemeClr val="accent1"/>
              </a:buClr>
              <a:buFont typeface="Bahnschrift SemiBold SemiConden" panose="020B0502040204020203" pitchFamily="34" charset="0"/>
              <a:buChar char="&gt;"/>
              <a:defRPr sz="1800" baseline="0">
                <a:solidFill>
                  <a:schemeClr val="tx1"/>
                </a:solidFill>
              </a:defRPr>
            </a:lvl1pPr>
            <a:lvl2pPr marL="685800" indent="-228600">
              <a:buClr>
                <a:schemeClr val="accent2"/>
              </a:buClr>
              <a:buSzPct val="60000"/>
              <a:buFont typeface="Arial" panose="020B0604020202020204" pitchFamily="34" charset="0"/>
              <a:buChar char="&gt;"/>
              <a:defRPr sz="1800" b="0">
                <a:solidFill>
                  <a:schemeClr val="tx1"/>
                </a:solidFill>
                <a:latin typeface="+mj-lt"/>
              </a:defRPr>
            </a:lvl2pPr>
            <a:lvl3pPr marL="1143000" indent="-228600">
              <a:buFont typeface="Wingdings" panose="05000000000000000000" pitchFamily="2" charset="2"/>
              <a:buChar char=""/>
              <a:defRPr sz="1800">
                <a:solidFill>
                  <a:schemeClr val="tx1"/>
                </a:solidFill>
                <a:latin typeface="+mj-lt"/>
              </a:defRPr>
            </a:lvl3pPr>
            <a:lvl4pPr marL="1600200" indent="-228600">
              <a:buFont typeface="Wingdings" panose="05000000000000000000" pitchFamily="2" charset="2"/>
              <a:buChar char=""/>
              <a:defRPr sz="1800">
                <a:solidFill>
                  <a:schemeClr val="tx1"/>
                </a:solidFill>
                <a:latin typeface="+mj-lt"/>
              </a:defRPr>
            </a:lvl4pPr>
          </a:lstStyle>
          <a:p>
            <a:pPr lvl="0"/>
            <a:r>
              <a:rPr lang="en-GB" noProof="0" dirty="0"/>
              <a:t>[Type your text here]</a:t>
            </a:r>
          </a:p>
          <a:p>
            <a:pPr lvl="1"/>
            <a:r>
              <a:rPr lang="en-GB" noProof="0" dirty="0"/>
              <a:t>[Type your text here]</a:t>
            </a:r>
          </a:p>
          <a:p>
            <a:pPr lvl="2"/>
            <a:r>
              <a:rPr lang="en-GB" noProof="0" dirty="0"/>
              <a:t>[Type your text here]</a:t>
            </a:r>
          </a:p>
          <a:p>
            <a:pPr lvl="3"/>
            <a:r>
              <a:rPr lang="en-GB" noProof="0" dirty="0"/>
              <a:t>[Type your text here]</a:t>
            </a:r>
          </a:p>
        </p:txBody>
      </p:sp>
    </p:spTree>
    <p:extLst>
      <p:ext uri="{BB962C8B-B14F-4D97-AF65-F5344CB8AC3E}">
        <p14:creationId xmlns:p14="http://schemas.microsoft.com/office/powerpoint/2010/main" val="2743316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(2 colum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73840C0-E9E2-4415-817B-98B8C5EB55C5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78360" y="135266"/>
            <a:ext cx="11311642" cy="4166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/>
              <a:t>[Add slide title here]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515939" y="908050"/>
            <a:ext cx="5409374" cy="5473700"/>
          </a:xfrm>
          <a:prstGeom prst="rect">
            <a:avLst/>
          </a:prstGeom>
        </p:spPr>
        <p:txBody>
          <a:bodyPr anchor="ctr" anchorCtr="0"/>
          <a:lstStyle>
            <a:lvl1pPr marL="228600" indent="-228600">
              <a:buClr>
                <a:schemeClr val="accent1"/>
              </a:buClr>
              <a:buFont typeface="Bahnschrift SemiBold SemiConden" panose="020B0502040204020203" pitchFamily="34" charset="0"/>
              <a:buChar char="&gt;"/>
              <a:defRPr sz="1800" baseline="0">
                <a:solidFill>
                  <a:schemeClr val="tx1"/>
                </a:solidFill>
                <a:latin typeface="+mj-lt"/>
              </a:defRPr>
            </a:lvl1pPr>
            <a:lvl2pPr marL="685800" indent="-228600">
              <a:buClr>
                <a:schemeClr val="accent2"/>
              </a:buClr>
              <a:buSzPct val="60000"/>
              <a:buFont typeface="Arial" panose="020B0604020202020204" pitchFamily="34" charset="0"/>
              <a:buChar char="&gt;"/>
              <a:defRPr sz="1800" b="0">
                <a:solidFill>
                  <a:schemeClr val="tx1"/>
                </a:solidFill>
                <a:latin typeface="+mj-lt"/>
              </a:defRPr>
            </a:lvl2pPr>
            <a:lvl3pPr marL="1143000" indent="-228600">
              <a:buFont typeface="Wingdings" panose="05000000000000000000" pitchFamily="2" charset="2"/>
              <a:buChar char=""/>
              <a:defRPr sz="1800">
                <a:solidFill>
                  <a:schemeClr val="tx1"/>
                </a:solidFill>
                <a:latin typeface="+mj-lt"/>
              </a:defRPr>
            </a:lvl3pPr>
            <a:lvl4pPr marL="1600200" indent="-228600">
              <a:buFont typeface="Wingdings" panose="05000000000000000000" pitchFamily="2" charset="2"/>
              <a:buChar char=""/>
              <a:defRPr sz="1800">
                <a:solidFill>
                  <a:schemeClr val="tx1"/>
                </a:solidFill>
                <a:latin typeface="+mj-lt"/>
              </a:defRPr>
            </a:lvl4pPr>
          </a:lstStyle>
          <a:p>
            <a:pPr lvl="0"/>
            <a:r>
              <a:rPr lang="en-GB" noProof="0" dirty="0"/>
              <a:t>[Type your text here]</a:t>
            </a:r>
          </a:p>
          <a:p>
            <a:pPr lvl="1"/>
            <a:r>
              <a:rPr lang="en-GB" noProof="0" dirty="0"/>
              <a:t>[Type your text here]</a:t>
            </a:r>
          </a:p>
          <a:p>
            <a:pPr lvl="2"/>
            <a:r>
              <a:rPr lang="en-GB" noProof="0" dirty="0"/>
              <a:t>[Type your text here]</a:t>
            </a:r>
          </a:p>
          <a:p>
            <a:pPr lvl="3"/>
            <a:r>
              <a:rPr lang="en-GB" noProof="0" dirty="0"/>
              <a:t>[Type your text here]</a:t>
            </a:r>
          </a:p>
        </p:txBody>
      </p:sp>
      <p:sp>
        <p:nvSpPr>
          <p:cNvPr id="8" name="Text Placeholder 14"/>
          <p:cNvSpPr>
            <a:spLocks noGrp="1"/>
          </p:cNvSpPr>
          <p:nvPr>
            <p:ph type="body" sz="quarter" idx="15" hasCustomPrompt="1"/>
          </p:nvPr>
        </p:nvSpPr>
        <p:spPr>
          <a:xfrm>
            <a:off x="6267691" y="908050"/>
            <a:ext cx="5408372" cy="5473700"/>
          </a:xfrm>
          <a:prstGeom prst="rect">
            <a:avLst/>
          </a:prstGeom>
        </p:spPr>
        <p:txBody>
          <a:bodyPr anchor="ctr" anchorCtr="0"/>
          <a:lstStyle>
            <a:lvl1pPr marL="228600" indent="-228600">
              <a:buClr>
                <a:schemeClr val="accent1"/>
              </a:buClr>
              <a:buFont typeface="Bahnschrift SemiBold SemiConden" panose="020B0502040204020203" pitchFamily="34" charset="0"/>
              <a:buChar char="&gt;"/>
              <a:defRPr sz="1800" baseline="0">
                <a:solidFill>
                  <a:schemeClr val="tx1"/>
                </a:solidFill>
                <a:latin typeface="+mj-lt"/>
              </a:defRPr>
            </a:lvl1pPr>
            <a:lvl2pPr marL="685800" indent="-228600">
              <a:buClr>
                <a:schemeClr val="accent2"/>
              </a:buClr>
              <a:buSzPct val="60000"/>
              <a:buFont typeface="Arial" panose="020B0604020202020204" pitchFamily="34" charset="0"/>
              <a:buChar char="&gt;"/>
              <a:defRPr sz="1800" b="0">
                <a:solidFill>
                  <a:schemeClr val="tx1"/>
                </a:solidFill>
                <a:latin typeface="+mj-lt"/>
              </a:defRPr>
            </a:lvl2pPr>
            <a:lvl3pPr marL="1143000" indent="-228600">
              <a:buFont typeface="Wingdings" panose="05000000000000000000" pitchFamily="2" charset="2"/>
              <a:buChar char=""/>
              <a:defRPr sz="1800">
                <a:solidFill>
                  <a:schemeClr val="tx1"/>
                </a:solidFill>
                <a:latin typeface="+mj-lt"/>
              </a:defRPr>
            </a:lvl3pPr>
            <a:lvl4pPr marL="1600200" indent="-228600">
              <a:buFont typeface="Wingdings" panose="05000000000000000000" pitchFamily="2" charset="2"/>
              <a:buChar char=""/>
              <a:defRPr sz="1800">
                <a:solidFill>
                  <a:schemeClr val="tx1"/>
                </a:solidFill>
                <a:latin typeface="+mj-lt"/>
              </a:defRPr>
            </a:lvl4pPr>
          </a:lstStyle>
          <a:p>
            <a:pPr lvl="0"/>
            <a:r>
              <a:rPr lang="en-GB" noProof="0" dirty="0"/>
              <a:t>[Type your text here]</a:t>
            </a:r>
          </a:p>
          <a:p>
            <a:pPr lvl="1"/>
            <a:r>
              <a:rPr lang="en-GB" noProof="0" dirty="0"/>
              <a:t>[Type your text here]</a:t>
            </a:r>
          </a:p>
          <a:p>
            <a:pPr lvl="2"/>
            <a:r>
              <a:rPr lang="en-GB" noProof="0" dirty="0"/>
              <a:t>[Type your text here]</a:t>
            </a:r>
          </a:p>
          <a:p>
            <a:pPr lvl="3"/>
            <a:r>
              <a:rPr lang="en-GB" noProof="0" dirty="0"/>
              <a:t>[Type your text here]</a:t>
            </a:r>
          </a:p>
        </p:txBody>
      </p:sp>
    </p:spTree>
    <p:extLst>
      <p:ext uri="{BB962C8B-B14F-4D97-AF65-F5344CB8AC3E}">
        <p14:creationId xmlns:p14="http://schemas.microsoft.com/office/powerpoint/2010/main" val="8827966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73840C0-E9E2-4415-817B-98B8C5EB55C5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78360" y="135266"/>
            <a:ext cx="11311642" cy="4166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/>
              <a:t>[Add slide title here]</a:t>
            </a:r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21"/>
          </p:nvPr>
        </p:nvSpPr>
        <p:spPr>
          <a:xfrm>
            <a:off x="7501269" y="908050"/>
            <a:ext cx="4174793" cy="5473700"/>
          </a:xfrm>
          <a:prstGeom prst="rect">
            <a:avLst/>
          </a:prstGeom>
          <a:solidFill>
            <a:schemeClr val="bg2"/>
          </a:solidFill>
          <a:ln w="107950">
            <a:solidFill>
              <a:schemeClr val="bg1"/>
            </a:solidFill>
            <a:miter lim="800000"/>
          </a:ln>
          <a:effectLst>
            <a:outerShdw blurRad="165100" dist="38100" dir="2700000" sx="101000" sy="101000" algn="tl" rotWithShape="0">
              <a:prstClr val="black">
                <a:alpha val="5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lang="en-GB" dirty="0"/>
            </a:lvl1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8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515938" y="908050"/>
            <a:ext cx="6524199" cy="5473700"/>
          </a:xfrm>
          <a:prstGeom prst="rect">
            <a:avLst/>
          </a:prstGeom>
        </p:spPr>
        <p:txBody>
          <a:bodyPr anchor="ctr" anchorCtr="0"/>
          <a:lstStyle>
            <a:lvl1pPr marL="228600" indent="-228600">
              <a:buClr>
                <a:schemeClr val="accent1"/>
              </a:buClr>
              <a:buFont typeface="Bahnschrift SemiBold SemiConden" panose="020B0502040204020203" pitchFamily="34" charset="0"/>
              <a:buChar char="&gt;"/>
              <a:defRPr sz="1800" baseline="0">
                <a:solidFill>
                  <a:schemeClr val="tx1"/>
                </a:solidFill>
                <a:latin typeface="+mj-lt"/>
              </a:defRPr>
            </a:lvl1pPr>
            <a:lvl2pPr marL="685800" indent="-228600">
              <a:buClr>
                <a:schemeClr val="accent2"/>
              </a:buClr>
              <a:buSzPct val="60000"/>
              <a:buFont typeface="Arial" panose="020B0604020202020204" pitchFamily="34" charset="0"/>
              <a:buChar char="&gt;"/>
              <a:defRPr sz="1800" b="0">
                <a:solidFill>
                  <a:schemeClr val="tx1"/>
                </a:solidFill>
                <a:latin typeface="+mj-lt"/>
              </a:defRPr>
            </a:lvl2pPr>
            <a:lvl3pPr marL="1143000" indent="-228600">
              <a:buFont typeface="Wingdings" panose="05000000000000000000" pitchFamily="2" charset="2"/>
              <a:buChar char=""/>
              <a:defRPr sz="1800">
                <a:solidFill>
                  <a:schemeClr val="tx1"/>
                </a:solidFill>
                <a:latin typeface="+mj-lt"/>
              </a:defRPr>
            </a:lvl3pPr>
            <a:lvl4pPr marL="1600200" indent="-228600">
              <a:buFont typeface="Wingdings" panose="05000000000000000000" pitchFamily="2" charset="2"/>
              <a:buChar char=""/>
              <a:defRPr sz="1800">
                <a:solidFill>
                  <a:schemeClr val="tx1"/>
                </a:solidFill>
                <a:latin typeface="+mj-lt"/>
              </a:defRPr>
            </a:lvl4pPr>
          </a:lstStyle>
          <a:p>
            <a:pPr lvl="0"/>
            <a:r>
              <a:rPr lang="en-GB" noProof="0" dirty="0"/>
              <a:t>[Type your text here]</a:t>
            </a:r>
          </a:p>
          <a:p>
            <a:pPr lvl="1"/>
            <a:r>
              <a:rPr lang="en-GB" noProof="0" dirty="0"/>
              <a:t>[Type your text here]</a:t>
            </a:r>
          </a:p>
          <a:p>
            <a:pPr lvl="2"/>
            <a:r>
              <a:rPr lang="en-GB" noProof="0" dirty="0"/>
              <a:t>[Type your text here]</a:t>
            </a:r>
          </a:p>
          <a:p>
            <a:pPr lvl="3"/>
            <a:r>
              <a:rPr lang="en-GB" noProof="0" dirty="0"/>
              <a:t>[Type your text here]</a:t>
            </a:r>
          </a:p>
        </p:txBody>
      </p:sp>
    </p:spTree>
    <p:extLst>
      <p:ext uri="{BB962C8B-B14F-4D97-AF65-F5344CB8AC3E}">
        <p14:creationId xmlns:p14="http://schemas.microsoft.com/office/powerpoint/2010/main" val="7500333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78360" y="135266"/>
            <a:ext cx="11311642" cy="4166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[Add slide title here]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5938" y="2392070"/>
            <a:ext cx="5255755" cy="398968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Clr>
                <a:schemeClr val="accent1"/>
              </a:buClr>
              <a:buSzPct val="80000"/>
              <a:buFont typeface="Bahnschrift SemiBold SemiConden" panose="020B0502040204020203" pitchFamily="34" charset="0"/>
              <a:buChar char="&gt;"/>
              <a:defRPr sz="1600" b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pt-BR" dirty="0" err="1"/>
              <a:t>Sed</a:t>
            </a:r>
            <a:r>
              <a:rPr lang="pt-BR" dirty="0"/>
              <a:t> ac </a:t>
            </a:r>
            <a:r>
              <a:rPr lang="pt-BR" dirty="0" err="1"/>
              <a:t>elementum</a:t>
            </a:r>
            <a:r>
              <a:rPr lang="pt-BR" dirty="0"/>
              <a:t> ante, id </a:t>
            </a:r>
            <a:r>
              <a:rPr lang="pt-BR" dirty="0" err="1"/>
              <a:t>varius</a:t>
            </a:r>
            <a:r>
              <a:rPr lang="pt-BR" dirty="0"/>
              <a:t> </a:t>
            </a:r>
            <a:r>
              <a:rPr lang="pt-BR" dirty="0" err="1"/>
              <a:t>orci</a:t>
            </a:r>
            <a:r>
              <a:rPr lang="pt-BR" dirty="0"/>
              <a:t>. </a:t>
            </a:r>
            <a:r>
              <a:rPr lang="pt-BR" dirty="0" err="1"/>
              <a:t>Maecenas</a:t>
            </a:r>
            <a:r>
              <a:rPr lang="pt-BR" dirty="0"/>
              <a:t> </a:t>
            </a:r>
            <a:r>
              <a:rPr lang="pt-BR" dirty="0" err="1"/>
              <a:t>interdum</a:t>
            </a:r>
            <a:r>
              <a:rPr lang="pt-BR" dirty="0"/>
              <a:t> </a:t>
            </a:r>
            <a:r>
              <a:rPr lang="pt-BR" dirty="0" err="1"/>
              <a:t>ligula</a:t>
            </a:r>
            <a:r>
              <a:rPr lang="pt-BR" dirty="0"/>
              <a:t> </a:t>
            </a:r>
            <a:r>
              <a:rPr lang="pt-BR" dirty="0" err="1"/>
              <a:t>eget</a:t>
            </a:r>
            <a:r>
              <a:rPr lang="pt-BR" dirty="0"/>
              <a:t> </a:t>
            </a:r>
            <a:r>
              <a:rPr lang="pt-BR" dirty="0" err="1"/>
              <a:t>consectetur</a:t>
            </a:r>
            <a:r>
              <a:rPr lang="pt-BR" dirty="0"/>
              <a:t> </a:t>
            </a:r>
            <a:r>
              <a:rPr lang="pt-BR" dirty="0" err="1"/>
              <a:t>feugiat</a:t>
            </a:r>
            <a:r>
              <a:rPr lang="pt-BR" dirty="0"/>
              <a:t>. </a:t>
            </a:r>
          </a:p>
          <a:p>
            <a:pPr lvl="0"/>
            <a:r>
              <a:rPr lang="pt-BR" dirty="0" err="1"/>
              <a:t>Praesent</a:t>
            </a:r>
            <a:r>
              <a:rPr lang="pt-BR" dirty="0"/>
              <a:t> </a:t>
            </a:r>
            <a:r>
              <a:rPr lang="pt-BR" dirty="0" err="1"/>
              <a:t>elit</a:t>
            </a:r>
            <a:r>
              <a:rPr lang="pt-BR" dirty="0"/>
              <a:t> est, </a:t>
            </a:r>
            <a:r>
              <a:rPr lang="pt-BR" dirty="0" err="1"/>
              <a:t>accumsan</a:t>
            </a:r>
            <a:r>
              <a:rPr lang="pt-BR" dirty="0"/>
              <a:t> </a:t>
            </a:r>
            <a:r>
              <a:rPr lang="pt-BR" dirty="0" err="1"/>
              <a:t>eget</a:t>
            </a:r>
            <a:r>
              <a:rPr lang="pt-BR" dirty="0"/>
              <a:t> </a:t>
            </a:r>
            <a:r>
              <a:rPr lang="pt-BR" dirty="0" err="1"/>
              <a:t>consectetur</a:t>
            </a:r>
            <a:r>
              <a:rPr lang="pt-BR" dirty="0"/>
              <a:t> ac, </a:t>
            </a:r>
            <a:r>
              <a:rPr lang="pt-BR" dirty="0" err="1"/>
              <a:t>lacinia</a:t>
            </a:r>
            <a:r>
              <a:rPr lang="pt-BR" dirty="0"/>
              <a:t> id mi. </a:t>
            </a:r>
            <a:r>
              <a:rPr lang="pt-BR" dirty="0" err="1"/>
              <a:t>Duis</a:t>
            </a:r>
            <a:r>
              <a:rPr lang="pt-BR" dirty="0"/>
              <a:t> </a:t>
            </a:r>
            <a:r>
              <a:rPr lang="pt-BR" dirty="0" err="1"/>
              <a:t>molestie</a:t>
            </a:r>
            <a:r>
              <a:rPr lang="pt-BR" dirty="0"/>
              <a:t> </a:t>
            </a:r>
            <a:r>
              <a:rPr lang="pt-BR" dirty="0" err="1"/>
              <a:t>semper</a:t>
            </a:r>
            <a:r>
              <a:rPr lang="pt-BR" dirty="0"/>
              <a:t> nunc </a:t>
            </a:r>
            <a:r>
              <a:rPr lang="pt-BR" dirty="0" err="1"/>
              <a:t>venenatis</a:t>
            </a:r>
            <a:r>
              <a:rPr lang="pt-BR" dirty="0"/>
              <a:t> </a:t>
            </a:r>
            <a:r>
              <a:rPr lang="pt-BR" dirty="0" err="1"/>
              <a:t>posuere</a:t>
            </a:r>
            <a:r>
              <a:rPr lang="pt-BR" dirty="0"/>
              <a:t>. </a:t>
            </a:r>
          </a:p>
          <a:p>
            <a:pPr lvl="0"/>
            <a:r>
              <a:rPr lang="pt-BR" dirty="0"/>
              <a:t>In </a:t>
            </a:r>
            <a:r>
              <a:rPr lang="pt-BR" dirty="0" err="1"/>
              <a:t>maximus</a:t>
            </a:r>
            <a:r>
              <a:rPr lang="pt-BR" dirty="0"/>
              <a:t> </a:t>
            </a:r>
            <a:r>
              <a:rPr lang="pt-BR" dirty="0" err="1"/>
              <a:t>aliquam</a:t>
            </a:r>
            <a:r>
              <a:rPr lang="pt-BR" dirty="0"/>
              <a:t> </a:t>
            </a:r>
            <a:r>
              <a:rPr lang="pt-BR" dirty="0" err="1"/>
              <a:t>enim</a:t>
            </a:r>
            <a:r>
              <a:rPr lang="pt-BR" dirty="0"/>
              <a:t>, </a:t>
            </a:r>
            <a:r>
              <a:rPr lang="pt-BR" dirty="0" err="1"/>
              <a:t>pharetra</a:t>
            </a:r>
            <a:r>
              <a:rPr lang="pt-BR" dirty="0"/>
              <a:t> </a:t>
            </a:r>
            <a:r>
              <a:rPr lang="pt-BR" dirty="0" err="1"/>
              <a:t>imperdiet</a:t>
            </a:r>
            <a:r>
              <a:rPr lang="pt-BR" dirty="0"/>
              <a:t> massa tempus ut. In eu </a:t>
            </a:r>
            <a:r>
              <a:rPr lang="pt-BR" dirty="0" err="1"/>
              <a:t>odio</a:t>
            </a:r>
            <a:r>
              <a:rPr lang="pt-BR" dirty="0"/>
              <a:t> </a:t>
            </a:r>
            <a:r>
              <a:rPr lang="pt-BR" dirty="0" err="1"/>
              <a:t>at</a:t>
            </a:r>
            <a:r>
              <a:rPr lang="pt-BR" dirty="0"/>
              <a:t> </a:t>
            </a:r>
            <a:r>
              <a:rPr lang="pt-BR" dirty="0" err="1"/>
              <a:t>enim</a:t>
            </a:r>
            <a:r>
              <a:rPr lang="pt-BR" dirty="0"/>
              <a:t> </a:t>
            </a:r>
            <a:r>
              <a:rPr lang="pt-BR" dirty="0" err="1"/>
              <a:t>tristique</a:t>
            </a:r>
            <a:r>
              <a:rPr lang="pt-BR" dirty="0"/>
              <a:t> </a:t>
            </a:r>
            <a:r>
              <a:rPr lang="pt-BR" dirty="0" err="1"/>
              <a:t>pretium</a:t>
            </a:r>
            <a:r>
              <a:rPr lang="pt-BR" dirty="0"/>
              <a:t> eu </a:t>
            </a:r>
            <a:r>
              <a:rPr lang="pt-BR" dirty="0" err="1"/>
              <a:t>sed</a:t>
            </a:r>
            <a:r>
              <a:rPr lang="pt-BR" dirty="0"/>
              <a:t> ex. </a:t>
            </a:r>
          </a:p>
          <a:p>
            <a:pPr lvl="0"/>
            <a:r>
              <a:rPr lang="pt-BR" dirty="0" err="1"/>
              <a:t>Sed</a:t>
            </a:r>
            <a:r>
              <a:rPr lang="pt-BR" dirty="0"/>
              <a:t> </a:t>
            </a:r>
            <a:r>
              <a:rPr lang="pt-BR" dirty="0" err="1"/>
              <a:t>faucibus</a:t>
            </a:r>
            <a:r>
              <a:rPr lang="pt-BR" dirty="0"/>
              <a:t> </a:t>
            </a:r>
            <a:r>
              <a:rPr lang="pt-BR" dirty="0" err="1"/>
              <a:t>efficitur</a:t>
            </a:r>
            <a:r>
              <a:rPr lang="pt-BR" dirty="0"/>
              <a:t> </a:t>
            </a:r>
            <a:r>
              <a:rPr lang="pt-BR" dirty="0" err="1"/>
              <a:t>tortor</a:t>
            </a:r>
            <a:r>
              <a:rPr lang="pt-BR" dirty="0"/>
              <a:t> </a:t>
            </a:r>
            <a:r>
              <a:rPr lang="pt-BR" dirty="0" err="1"/>
              <a:t>vel</a:t>
            </a:r>
            <a:r>
              <a:rPr lang="pt-BR" dirty="0"/>
              <a:t> </a:t>
            </a:r>
            <a:r>
              <a:rPr lang="pt-BR" dirty="0" err="1"/>
              <a:t>suscipit</a:t>
            </a:r>
            <a:r>
              <a:rPr lang="pt-BR" dirty="0"/>
              <a:t>. </a:t>
            </a:r>
            <a:r>
              <a:rPr lang="pt-BR" dirty="0" err="1"/>
              <a:t>Donec</a:t>
            </a:r>
            <a:r>
              <a:rPr lang="pt-BR" dirty="0"/>
              <a:t> </a:t>
            </a:r>
            <a:r>
              <a:rPr lang="pt-BR" dirty="0" err="1"/>
              <a:t>ligula</a:t>
            </a:r>
            <a:r>
              <a:rPr lang="pt-BR" dirty="0"/>
              <a:t> </a:t>
            </a:r>
            <a:r>
              <a:rPr lang="pt-BR" dirty="0" err="1"/>
              <a:t>enim</a:t>
            </a:r>
            <a:r>
              <a:rPr lang="pt-BR" dirty="0"/>
              <a:t>, </a:t>
            </a:r>
            <a:r>
              <a:rPr lang="pt-BR" dirty="0" err="1"/>
              <a:t>dapibus</a:t>
            </a:r>
            <a:r>
              <a:rPr lang="pt-BR" dirty="0"/>
              <a:t> </a:t>
            </a:r>
            <a:r>
              <a:rPr lang="pt-BR" dirty="0" err="1"/>
              <a:t>sit</a:t>
            </a:r>
            <a:r>
              <a:rPr lang="pt-BR" dirty="0"/>
              <a:t> </a:t>
            </a:r>
            <a:r>
              <a:rPr lang="pt-BR" dirty="0" err="1"/>
              <a:t>amet</a:t>
            </a:r>
            <a:r>
              <a:rPr lang="pt-BR" dirty="0"/>
              <a:t> urna </a:t>
            </a:r>
            <a:r>
              <a:rPr lang="pt-BR" dirty="0" err="1"/>
              <a:t>vel</a:t>
            </a:r>
            <a:r>
              <a:rPr lang="pt-BR" dirty="0"/>
              <a:t>, </a:t>
            </a:r>
            <a:r>
              <a:rPr lang="pt-BR" dirty="0" err="1"/>
              <a:t>convallis</a:t>
            </a:r>
            <a:r>
              <a:rPr lang="pt-BR" dirty="0"/>
              <a:t> </a:t>
            </a:r>
            <a:r>
              <a:rPr lang="pt-BR" dirty="0" err="1"/>
              <a:t>volutpat</a:t>
            </a:r>
            <a:r>
              <a:rPr lang="pt-BR" dirty="0"/>
              <a:t> </a:t>
            </a:r>
            <a:r>
              <a:rPr lang="pt-BR" dirty="0" err="1"/>
              <a:t>purus</a:t>
            </a:r>
            <a:r>
              <a:rPr lang="pt-BR" dirty="0"/>
              <a:t>. </a:t>
            </a:r>
          </a:p>
          <a:p>
            <a:pPr lvl="0"/>
            <a:r>
              <a:rPr lang="en-GB" dirty="0" err="1"/>
              <a:t>Curabitur</a:t>
            </a:r>
            <a:r>
              <a:rPr lang="en-GB" dirty="0"/>
              <a:t> at </a:t>
            </a:r>
            <a:r>
              <a:rPr lang="en-GB" dirty="0" err="1"/>
              <a:t>nisl</a:t>
            </a:r>
            <a:r>
              <a:rPr lang="en-GB" dirty="0"/>
              <a:t> </a:t>
            </a:r>
            <a:r>
              <a:rPr lang="en-GB" dirty="0" err="1"/>
              <a:t>ultricies</a:t>
            </a:r>
            <a:r>
              <a:rPr lang="en-GB" dirty="0"/>
              <a:t>, </a:t>
            </a:r>
            <a:r>
              <a:rPr lang="en-GB" dirty="0" err="1"/>
              <a:t>facilisis</a:t>
            </a:r>
            <a:r>
              <a:rPr lang="en-GB" dirty="0"/>
              <a:t> </a:t>
            </a:r>
            <a:r>
              <a:rPr lang="en-GB" dirty="0" err="1"/>
              <a:t>tortor</a:t>
            </a:r>
            <a:r>
              <a:rPr lang="en-GB" dirty="0"/>
              <a:t> at, </a:t>
            </a:r>
            <a:r>
              <a:rPr lang="en-GB" dirty="0" err="1"/>
              <a:t>molestie</a:t>
            </a:r>
            <a:r>
              <a:rPr lang="en-GB" dirty="0"/>
              <a:t> lacus. Maecenas </a:t>
            </a:r>
            <a:r>
              <a:rPr lang="en-GB" dirty="0" err="1"/>
              <a:t>malesuada</a:t>
            </a:r>
            <a:r>
              <a:rPr lang="en-GB" dirty="0"/>
              <a:t> </a:t>
            </a:r>
            <a:r>
              <a:rPr lang="en-GB" dirty="0" err="1"/>
              <a:t>imperdiet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, a porta </a:t>
            </a:r>
            <a:r>
              <a:rPr lang="en-GB" dirty="0" err="1"/>
              <a:t>justo</a:t>
            </a:r>
            <a:r>
              <a:rPr lang="en-GB" dirty="0"/>
              <a:t>. </a:t>
            </a:r>
            <a:r>
              <a:rPr lang="en-GB" dirty="0" err="1"/>
              <a:t>Suspendisse</a:t>
            </a:r>
            <a:r>
              <a:rPr lang="en-GB" dirty="0"/>
              <a:t> </a:t>
            </a:r>
            <a:r>
              <a:rPr lang="en-GB" dirty="0" err="1"/>
              <a:t>rhoncus</a:t>
            </a:r>
            <a:r>
              <a:rPr lang="en-GB" dirty="0"/>
              <a:t> </a:t>
            </a:r>
            <a:r>
              <a:rPr lang="en-GB" dirty="0" err="1"/>
              <a:t>enim</a:t>
            </a:r>
            <a:r>
              <a:rPr lang="en-GB" dirty="0"/>
              <a:t> at ipsum </a:t>
            </a:r>
            <a:r>
              <a:rPr lang="en-GB" dirty="0" err="1"/>
              <a:t>viverra</a:t>
            </a:r>
            <a:r>
              <a:rPr lang="en-GB" dirty="0"/>
              <a:t> </a:t>
            </a:r>
            <a:r>
              <a:rPr lang="en-GB" dirty="0" err="1"/>
              <a:t>interdum</a:t>
            </a:r>
            <a:r>
              <a:rPr lang="en-GB" dirty="0"/>
              <a:t>. </a:t>
            </a:r>
          </a:p>
          <a:p>
            <a:pPr lvl="0"/>
            <a:r>
              <a:rPr lang="en-GB" dirty="0" err="1"/>
              <a:t>Sed</a:t>
            </a:r>
            <a:r>
              <a:rPr lang="en-GB" dirty="0"/>
              <a:t> </a:t>
            </a:r>
            <a:r>
              <a:rPr lang="en-GB" dirty="0" err="1"/>
              <a:t>pulvinar</a:t>
            </a:r>
            <a:r>
              <a:rPr lang="en-GB" dirty="0"/>
              <a:t> </a:t>
            </a:r>
            <a:r>
              <a:rPr lang="en-GB" dirty="0" err="1"/>
              <a:t>justo</a:t>
            </a:r>
            <a:r>
              <a:rPr lang="en-GB" dirty="0"/>
              <a:t> a </a:t>
            </a:r>
            <a:r>
              <a:rPr lang="en-GB" dirty="0" err="1"/>
              <a:t>commodo</a:t>
            </a:r>
            <a:r>
              <a:rPr lang="en-GB" dirty="0"/>
              <a:t> </a:t>
            </a:r>
            <a:r>
              <a:rPr lang="en-GB" dirty="0" err="1"/>
              <a:t>faucibus</a:t>
            </a:r>
            <a:r>
              <a:rPr lang="en-GB" dirty="0"/>
              <a:t>. Nam </a:t>
            </a:r>
            <a:r>
              <a:rPr lang="en-GB" dirty="0" err="1"/>
              <a:t>auctor</a:t>
            </a:r>
            <a:r>
              <a:rPr lang="en-GB" dirty="0"/>
              <a:t> </a:t>
            </a:r>
            <a:r>
              <a:rPr lang="en-GB" dirty="0" err="1"/>
              <a:t>risus</a:t>
            </a:r>
            <a:r>
              <a:rPr lang="en-GB" dirty="0"/>
              <a:t> in </a:t>
            </a:r>
            <a:r>
              <a:rPr lang="en-GB" dirty="0" err="1"/>
              <a:t>erat</a:t>
            </a:r>
            <a:r>
              <a:rPr lang="en-GB" dirty="0"/>
              <a:t> </a:t>
            </a:r>
            <a:r>
              <a:rPr lang="en-GB" dirty="0" err="1"/>
              <a:t>suscipit</a:t>
            </a:r>
            <a:r>
              <a:rPr lang="en-GB" dirty="0"/>
              <a:t>, vitae tempus </a:t>
            </a:r>
            <a:r>
              <a:rPr lang="en-GB" dirty="0" err="1"/>
              <a:t>lectus</a:t>
            </a:r>
            <a:r>
              <a:rPr lang="en-GB" dirty="0"/>
              <a:t> </a:t>
            </a:r>
            <a:r>
              <a:rPr lang="en-GB" dirty="0" err="1"/>
              <a:t>aliquet</a:t>
            </a:r>
            <a:r>
              <a:rPr lang="en-GB" dirty="0"/>
              <a:t>. 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6096000" y="1880963"/>
            <a:ext cx="0" cy="4390015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ontent Placeholder 2"/>
          <p:cNvSpPr>
            <a:spLocks noGrp="1"/>
          </p:cNvSpPr>
          <p:nvPr>
            <p:ph idx="15" hasCustomPrompt="1"/>
          </p:nvPr>
        </p:nvSpPr>
        <p:spPr>
          <a:xfrm>
            <a:off x="6419983" y="2392070"/>
            <a:ext cx="5256079" cy="398968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Clr>
                <a:schemeClr val="accent5"/>
              </a:buClr>
              <a:buSzPct val="80000"/>
              <a:buFont typeface="Bahnschrift SemiBold SemiConden" panose="020B0502040204020203" pitchFamily="34" charset="0"/>
              <a:buChar char="&gt;"/>
              <a:defRPr sz="1600" b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pt-BR" err="1"/>
              <a:t>Sed</a:t>
            </a:r>
            <a:r>
              <a:rPr lang="pt-BR"/>
              <a:t> ac </a:t>
            </a:r>
            <a:r>
              <a:rPr lang="pt-BR" err="1"/>
              <a:t>elementum</a:t>
            </a:r>
            <a:r>
              <a:rPr lang="pt-BR"/>
              <a:t> ante, id </a:t>
            </a:r>
            <a:r>
              <a:rPr lang="pt-BR" err="1"/>
              <a:t>varius</a:t>
            </a:r>
            <a:r>
              <a:rPr lang="pt-BR"/>
              <a:t> </a:t>
            </a:r>
            <a:r>
              <a:rPr lang="pt-BR" err="1"/>
              <a:t>orci</a:t>
            </a:r>
            <a:r>
              <a:rPr lang="pt-BR"/>
              <a:t>. </a:t>
            </a:r>
            <a:r>
              <a:rPr lang="pt-BR" err="1"/>
              <a:t>Maecenas</a:t>
            </a:r>
            <a:r>
              <a:rPr lang="pt-BR"/>
              <a:t> </a:t>
            </a:r>
            <a:r>
              <a:rPr lang="pt-BR" err="1"/>
              <a:t>interdum</a:t>
            </a:r>
            <a:r>
              <a:rPr lang="pt-BR"/>
              <a:t> </a:t>
            </a:r>
            <a:r>
              <a:rPr lang="pt-BR" err="1"/>
              <a:t>ligula</a:t>
            </a:r>
            <a:r>
              <a:rPr lang="pt-BR"/>
              <a:t> </a:t>
            </a:r>
            <a:r>
              <a:rPr lang="pt-BR" err="1"/>
              <a:t>eget</a:t>
            </a:r>
            <a:r>
              <a:rPr lang="pt-BR"/>
              <a:t> </a:t>
            </a:r>
            <a:r>
              <a:rPr lang="pt-BR" err="1"/>
              <a:t>consectetur</a:t>
            </a:r>
            <a:r>
              <a:rPr lang="pt-BR"/>
              <a:t> </a:t>
            </a:r>
            <a:r>
              <a:rPr lang="pt-BR" err="1"/>
              <a:t>feugiat</a:t>
            </a:r>
            <a:r>
              <a:rPr lang="pt-BR"/>
              <a:t>. </a:t>
            </a:r>
          </a:p>
          <a:p>
            <a:pPr lvl="0"/>
            <a:r>
              <a:rPr lang="pt-BR" err="1"/>
              <a:t>Praesent</a:t>
            </a:r>
            <a:r>
              <a:rPr lang="pt-BR"/>
              <a:t> </a:t>
            </a:r>
            <a:r>
              <a:rPr lang="pt-BR" err="1"/>
              <a:t>elit</a:t>
            </a:r>
            <a:r>
              <a:rPr lang="pt-BR"/>
              <a:t> est, </a:t>
            </a:r>
            <a:r>
              <a:rPr lang="pt-BR" err="1"/>
              <a:t>accumsan</a:t>
            </a:r>
            <a:r>
              <a:rPr lang="pt-BR"/>
              <a:t> </a:t>
            </a:r>
            <a:r>
              <a:rPr lang="pt-BR" err="1"/>
              <a:t>eget</a:t>
            </a:r>
            <a:r>
              <a:rPr lang="pt-BR"/>
              <a:t> </a:t>
            </a:r>
            <a:r>
              <a:rPr lang="pt-BR" err="1"/>
              <a:t>consectetur</a:t>
            </a:r>
            <a:r>
              <a:rPr lang="pt-BR"/>
              <a:t> ac, </a:t>
            </a:r>
            <a:r>
              <a:rPr lang="pt-BR" err="1"/>
              <a:t>lacinia</a:t>
            </a:r>
            <a:r>
              <a:rPr lang="pt-BR"/>
              <a:t> id mi. </a:t>
            </a:r>
            <a:r>
              <a:rPr lang="pt-BR" err="1"/>
              <a:t>Duis</a:t>
            </a:r>
            <a:r>
              <a:rPr lang="pt-BR"/>
              <a:t> </a:t>
            </a:r>
            <a:r>
              <a:rPr lang="pt-BR" err="1"/>
              <a:t>molestie</a:t>
            </a:r>
            <a:r>
              <a:rPr lang="pt-BR"/>
              <a:t> </a:t>
            </a:r>
            <a:r>
              <a:rPr lang="pt-BR" err="1"/>
              <a:t>semper</a:t>
            </a:r>
            <a:r>
              <a:rPr lang="pt-BR"/>
              <a:t> nunc </a:t>
            </a:r>
            <a:r>
              <a:rPr lang="pt-BR" err="1"/>
              <a:t>venenatis</a:t>
            </a:r>
            <a:r>
              <a:rPr lang="pt-BR"/>
              <a:t> </a:t>
            </a:r>
            <a:r>
              <a:rPr lang="pt-BR" err="1"/>
              <a:t>posuere</a:t>
            </a:r>
            <a:r>
              <a:rPr lang="pt-BR"/>
              <a:t>. </a:t>
            </a:r>
          </a:p>
          <a:p>
            <a:pPr lvl="0"/>
            <a:r>
              <a:rPr lang="pt-BR"/>
              <a:t>In </a:t>
            </a:r>
            <a:r>
              <a:rPr lang="pt-BR" err="1"/>
              <a:t>maximus</a:t>
            </a:r>
            <a:r>
              <a:rPr lang="pt-BR"/>
              <a:t> </a:t>
            </a:r>
            <a:r>
              <a:rPr lang="pt-BR" err="1"/>
              <a:t>aliquam</a:t>
            </a:r>
            <a:r>
              <a:rPr lang="pt-BR"/>
              <a:t> </a:t>
            </a:r>
            <a:r>
              <a:rPr lang="pt-BR" err="1"/>
              <a:t>enim</a:t>
            </a:r>
            <a:r>
              <a:rPr lang="pt-BR"/>
              <a:t>, </a:t>
            </a:r>
            <a:r>
              <a:rPr lang="pt-BR" err="1"/>
              <a:t>pharetra</a:t>
            </a:r>
            <a:r>
              <a:rPr lang="pt-BR"/>
              <a:t> </a:t>
            </a:r>
            <a:r>
              <a:rPr lang="pt-BR" err="1"/>
              <a:t>imperdiet</a:t>
            </a:r>
            <a:r>
              <a:rPr lang="pt-BR"/>
              <a:t> massa tempus ut. In eu </a:t>
            </a:r>
            <a:r>
              <a:rPr lang="pt-BR" err="1"/>
              <a:t>odio</a:t>
            </a:r>
            <a:r>
              <a:rPr lang="pt-BR"/>
              <a:t> </a:t>
            </a:r>
            <a:r>
              <a:rPr lang="pt-BR" err="1"/>
              <a:t>at</a:t>
            </a:r>
            <a:r>
              <a:rPr lang="pt-BR"/>
              <a:t> </a:t>
            </a:r>
            <a:r>
              <a:rPr lang="pt-BR" err="1"/>
              <a:t>enim</a:t>
            </a:r>
            <a:r>
              <a:rPr lang="pt-BR"/>
              <a:t> </a:t>
            </a:r>
            <a:r>
              <a:rPr lang="pt-BR" err="1"/>
              <a:t>tristique</a:t>
            </a:r>
            <a:r>
              <a:rPr lang="pt-BR"/>
              <a:t> </a:t>
            </a:r>
            <a:r>
              <a:rPr lang="pt-BR" err="1"/>
              <a:t>pretium</a:t>
            </a:r>
            <a:r>
              <a:rPr lang="pt-BR"/>
              <a:t> eu </a:t>
            </a:r>
            <a:r>
              <a:rPr lang="pt-BR" err="1"/>
              <a:t>sed</a:t>
            </a:r>
            <a:r>
              <a:rPr lang="pt-BR"/>
              <a:t> ex. </a:t>
            </a:r>
          </a:p>
          <a:p>
            <a:pPr lvl="0"/>
            <a:r>
              <a:rPr lang="pt-BR" err="1"/>
              <a:t>Sed</a:t>
            </a:r>
            <a:r>
              <a:rPr lang="pt-BR"/>
              <a:t> </a:t>
            </a:r>
            <a:r>
              <a:rPr lang="pt-BR" err="1"/>
              <a:t>faucibus</a:t>
            </a:r>
            <a:r>
              <a:rPr lang="pt-BR"/>
              <a:t> </a:t>
            </a:r>
            <a:r>
              <a:rPr lang="pt-BR" err="1"/>
              <a:t>efficitur</a:t>
            </a:r>
            <a:r>
              <a:rPr lang="pt-BR"/>
              <a:t> </a:t>
            </a:r>
            <a:r>
              <a:rPr lang="pt-BR" err="1"/>
              <a:t>tortor</a:t>
            </a:r>
            <a:r>
              <a:rPr lang="pt-BR"/>
              <a:t> </a:t>
            </a:r>
            <a:r>
              <a:rPr lang="pt-BR" err="1"/>
              <a:t>vel</a:t>
            </a:r>
            <a:r>
              <a:rPr lang="pt-BR"/>
              <a:t> </a:t>
            </a:r>
            <a:r>
              <a:rPr lang="pt-BR" err="1"/>
              <a:t>suscipit</a:t>
            </a:r>
            <a:r>
              <a:rPr lang="pt-BR"/>
              <a:t>. </a:t>
            </a:r>
            <a:r>
              <a:rPr lang="pt-BR" err="1"/>
              <a:t>Donec</a:t>
            </a:r>
            <a:r>
              <a:rPr lang="pt-BR"/>
              <a:t> </a:t>
            </a:r>
            <a:r>
              <a:rPr lang="pt-BR" err="1"/>
              <a:t>ligula</a:t>
            </a:r>
            <a:r>
              <a:rPr lang="pt-BR"/>
              <a:t> </a:t>
            </a:r>
            <a:r>
              <a:rPr lang="pt-BR" err="1"/>
              <a:t>enim</a:t>
            </a:r>
            <a:r>
              <a:rPr lang="pt-BR"/>
              <a:t>, </a:t>
            </a:r>
            <a:r>
              <a:rPr lang="pt-BR" err="1"/>
              <a:t>dapibus</a:t>
            </a:r>
            <a:r>
              <a:rPr lang="pt-BR"/>
              <a:t> </a:t>
            </a:r>
            <a:r>
              <a:rPr lang="pt-BR" err="1"/>
              <a:t>sit</a:t>
            </a:r>
            <a:r>
              <a:rPr lang="pt-BR"/>
              <a:t> </a:t>
            </a:r>
            <a:r>
              <a:rPr lang="pt-BR" err="1"/>
              <a:t>amet</a:t>
            </a:r>
            <a:r>
              <a:rPr lang="pt-BR"/>
              <a:t> urna </a:t>
            </a:r>
            <a:r>
              <a:rPr lang="pt-BR" err="1"/>
              <a:t>vel</a:t>
            </a:r>
            <a:r>
              <a:rPr lang="pt-BR"/>
              <a:t>, </a:t>
            </a:r>
            <a:r>
              <a:rPr lang="pt-BR" err="1"/>
              <a:t>convallis</a:t>
            </a:r>
            <a:r>
              <a:rPr lang="pt-BR"/>
              <a:t> </a:t>
            </a:r>
            <a:r>
              <a:rPr lang="pt-BR" err="1"/>
              <a:t>volutpat</a:t>
            </a:r>
            <a:r>
              <a:rPr lang="pt-BR"/>
              <a:t> </a:t>
            </a:r>
            <a:r>
              <a:rPr lang="pt-BR" err="1"/>
              <a:t>purus</a:t>
            </a:r>
            <a:r>
              <a:rPr lang="pt-BR"/>
              <a:t>. </a:t>
            </a:r>
          </a:p>
          <a:p>
            <a:pPr lvl="0"/>
            <a:r>
              <a:rPr lang="en-GB" err="1"/>
              <a:t>Curabitur</a:t>
            </a:r>
            <a:r>
              <a:rPr lang="en-GB"/>
              <a:t> at </a:t>
            </a:r>
            <a:r>
              <a:rPr lang="en-GB" err="1"/>
              <a:t>nisl</a:t>
            </a:r>
            <a:r>
              <a:rPr lang="en-GB"/>
              <a:t> </a:t>
            </a:r>
            <a:r>
              <a:rPr lang="en-GB" err="1"/>
              <a:t>ultricies</a:t>
            </a:r>
            <a:r>
              <a:rPr lang="en-GB"/>
              <a:t>, </a:t>
            </a:r>
            <a:r>
              <a:rPr lang="en-GB" err="1"/>
              <a:t>facilisis</a:t>
            </a:r>
            <a:r>
              <a:rPr lang="en-GB"/>
              <a:t> </a:t>
            </a:r>
            <a:r>
              <a:rPr lang="en-GB" err="1"/>
              <a:t>tortor</a:t>
            </a:r>
            <a:r>
              <a:rPr lang="en-GB"/>
              <a:t> at, </a:t>
            </a:r>
            <a:r>
              <a:rPr lang="en-GB" err="1"/>
              <a:t>molestie</a:t>
            </a:r>
            <a:r>
              <a:rPr lang="en-GB"/>
              <a:t> lacus. Maecenas </a:t>
            </a:r>
            <a:r>
              <a:rPr lang="en-GB" err="1"/>
              <a:t>malesuada</a:t>
            </a:r>
            <a:r>
              <a:rPr lang="en-GB"/>
              <a:t> </a:t>
            </a:r>
            <a:r>
              <a:rPr lang="en-GB" err="1"/>
              <a:t>imperdiet</a:t>
            </a:r>
            <a:r>
              <a:rPr lang="en-GB"/>
              <a:t> </a:t>
            </a:r>
            <a:r>
              <a:rPr lang="en-GB" err="1"/>
              <a:t>dolor</a:t>
            </a:r>
            <a:r>
              <a:rPr lang="en-GB"/>
              <a:t>, a porta </a:t>
            </a:r>
            <a:r>
              <a:rPr lang="en-GB" err="1"/>
              <a:t>justo</a:t>
            </a:r>
            <a:r>
              <a:rPr lang="en-GB"/>
              <a:t>. </a:t>
            </a:r>
            <a:r>
              <a:rPr lang="en-GB" err="1"/>
              <a:t>Suspendisse</a:t>
            </a:r>
            <a:r>
              <a:rPr lang="en-GB"/>
              <a:t> </a:t>
            </a:r>
            <a:r>
              <a:rPr lang="en-GB" err="1"/>
              <a:t>rhoncus</a:t>
            </a:r>
            <a:r>
              <a:rPr lang="en-GB"/>
              <a:t> </a:t>
            </a:r>
            <a:r>
              <a:rPr lang="en-GB" err="1"/>
              <a:t>enim</a:t>
            </a:r>
            <a:r>
              <a:rPr lang="en-GB"/>
              <a:t> at ipsum </a:t>
            </a:r>
            <a:r>
              <a:rPr lang="en-GB" err="1"/>
              <a:t>viverra</a:t>
            </a:r>
            <a:r>
              <a:rPr lang="en-GB"/>
              <a:t> </a:t>
            </a:r>
            <a:r>
              <a:rPr lang="en-GB" err="1"/>
              <a:t>interdum</a:t>
            </a:r>
            <a:r>
              <a:rPr lang="en-GB"/>
              <a:t>. </a:t>
            </a:r>
          </a:p>
          <a:p>
            <a:pPr lvl="0"/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pulvinar</a:t>
            </a:r>
            <a:r>
              <a:rPr lang="en-GB"/>
              <a:t> </a:t>
            </a:r>
            <a:r>
              <a:rPr lang="en-GB" err="1"/>
              <a:t>justo</a:t>
            </a:r>
            <a:r>
              <a:rPr lang="en-GB"/>
              <a:t> a </a:t>
            </a:r>
            <a:r>
              <a:rPr lang="en-GB" err="1"/>
              <a:t>commodo</a:t>
            </a:r>
            <a:r>
              <a:rPr lang="en-GB"/>
              <a:t> </a:t>
            </a:r>
            <a:r>
              <a:rPr lang="en-GB" err="1"/>
              <a:t>faucibus</a:t>
            </a:r>
            <a:r>
              <a:rPr lang="en-GB"/>
              <a:t>. Nam </a:t>
            </a:r>
            <a:r>
              <a:rPr lang="en-GB" err="1"/>
              <a:t>auctor</a:t>
            </a:r>
            <a:r>
              <a:rPr lang="en-GB"/>
              <a:t> </a:t>
            </a:r>
            <a:r>
              <a:rPr lang="en-GB" err="1"/>
              <a:t>risus</a:t>
            </a:r>
            <a:r>
              <a:rPr lang="en-GB"/>
              <a:t> in </a:t>
            </a:r>
            <a:r>
              <a:rPr lang="en-GB" err="1"/>
              <a:t>erat</a:t>
            </a:r>
            <a:r>
              <a:rPr lang="en-GB"/>
              <a:t> </a:t>
            </a:r>
            <a:r>
              <a:rPr lang="en-GB" err="1"/>
              <a:t>suscipit</a:t>
            </a:r>
            <a:r>
              <a:rPr lang="en-GB"/>
              <a:t>, vitae tempus </a:t>
            </a:r>
            <a:r>
              <a:rPr lang="en-GB" err="1"/>
              <a:t>lectus</a:t>
            </a:r>
            <a:r>
              <a:rPr lang="en-GB"/>
              <a:t> </a:t>
            </a:r>
            <a:r>
              <a:rPr lang="en-GB" err="1"/>
              <a:t>aliquet</a:t>
            </a:r>
            <a:r>
              <a:rPr lang="en-GB"/>
              <a:t>. 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6" hasCustomPrompt="1"/>
          </p:nvPr>
        </p:nvSpPr>
        <p:spPr>
          <a:xfrm>
            <a:off x="515932" y="1752271"/>
            <a:ext cx="5256086" cy="511175"/>
          </a:xfrm>
          <a:prstGeom prst="rect">
            <a:avLst/>
          </a:prstGeom>
          <a:solidFill>
            <a:schemeClr val="accent1"/>
          </a:solidFill>
        </p:spPr>
        <p:txBody>
          <a:bodyPr lIns="180000" anchor="ctr"/>
          <a:lstStyle>
            <a:lvl1pPr marL="0" indent="0" algn="ctr"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[Insert the title of this column here]</a:t>
            </a:r>
            <a:endParaRPr lang="en-GB"/>
          </a:p>
        </p:txBody>
      </p:sp>
      <p:sp>
        <p:nvSpPr>
          <p:cNvPr id="20" name="Text Placeholder 18"/>
          <p:cNvSpPr>
            <a:spLocks noGrp="1"/>
          </p:cNvSpPr>
          <p:nvPr>
            <p:ph type="body" sz="quarter" idx="17" hasCustomPrompt="1"/>
          </p:nvPr>
        </p:nvSpPr>
        <p:spPr>
          <a:xfrm>
            <a:off x="6419983" y="1752271"/>
            <a:ext cx="5256410" cy="511175"/>
          </a:xfrm>
          <a:prstGeom prst="rect">
            <a:avLst/>
          </a:prstGeom>
          <a:solidFill>
            <a:schemeClr val="accent4"/>
          </a:solidFill>
        </p:spPr>
        <p:txBody>
          <a:bodyPr lIns="180000" anchor="ctr"/>
          <a:lstStyle>
            <a:lvl1pPr marL="0" indent="0" algn="ctr"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[Insert the title of this column here]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73840C0-E9E2-4415-817B-98B8C5EB55C5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515938" y="908050"/>
            <a:ext cx="11160125" cy="57945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aseline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This is a placeholder for a short introduction text to the slide.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</a:t>
            </a:r>
            <a:br>
              <a:rPr lang="en-US" dirty="0"/>
            </a:br>
            <a:r>
              <a:rPr lang="en-US" dirty="0"/>
              <a:t>Nam vitae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. Nam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metus</a:t>
            </a:r>
            <a:r>
              <a:rPr lang="en-US" dirty="0"/>
              <a:t> </a:t>
            </a:r>
            <a:r>
              <a:rPr lang="en-US" dirty="0" err="1"/>
              <a:t>leo</a:t>
            </a:r>
            <a:r>
              <a:rPr lang="en-US" dirty="0"/>
              <a:t>. Maecenas dictum ex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neque</a:t>
            </a:r>
            <a:r>
              <a:rPr lang="en-US" dirty="0"/>
              <a:t> cursus </a:t>
            </a:r>
            <a:r>
              <a:rPr lang="en-US" dirty="0" err="1"/>
              <a:t>eleifend</a:t>
            </a:r>
            <a:r>
              <a:rPr lang="en-US" dirty="0"/>
              <a:t>. </a:t>
            </a:r>
            <a:r>
              <a:rPr lang="en-US" dirty="0" err="1"/>
              <a:t>Cras</a:t>
            </a:r>
            <a:r>
              <a:rPr lang="en-US" dirty="0"/>
              <a:t> </a:t>
            </a:r>
            <a:r>
              <a:rPr lang="en-US" dirty="0" err="1"/>
              <a:t>luctus</a:t>
            </a:r>
            <a:r>
              <a:rPr lang="en-US" dirty="0"/>
              <a:t> </a:t>
            </a:r>
            <a:r>
              <a:rPr lang="en-US" dirty="0" err="1"/>
              <a:t>bibendum</a:t>
            </a:r>
            <a:r>
              <a:rPr lang="en-US" dirty="0"/>
              <a:t> pharetra.</a:t>
            </a:r>
            <a:endParaRPr lang="en-GB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6096000" y="1880963"/>
            <a:ext cx="0" cy="4390015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29687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6" orient="horz" pos="2160">
          <p15:clr>
            <a:srgbClr val="FBAE40"/>
          </p15:clr>
        </p15:guide>
        <p15:guide id="7" pos="3840">
          <p15:clr>
            <a:srgbClr val="FBAE40"/>
          </p15:clr>
        </p15:guide>
        <p15:guide id="8" orient="horz" pos="572">
          <p15:clr>
            <a:srgbClr val="FBAE40"/>
          </p15:clr>
        </p15:guide>
        <p15:guide id="9" pos="7355">
          <p15:clr>
            <a:srgbClr val="FBAE40"/>
          </p15:clr>
        </p15:guide>
        <p15:guide id="10" pos="325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column + 1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3840C0-E9E2-4415-817B-98B8C5EB55C5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78360" y="135266"/>
            <a:ext cx="11311642" cy="4166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[Add slide title here]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5938" y="2392070"/>
            <a:ext cx="5255755" cy="398968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Clr>
                <a:schemeClr val="accent1"/>
              </a:buClr>
              <a:buSzPct val="80000"/>
              <a:buFont typeface="Bahnschrift SemiBold SemiConden" panose="020B0502040204020203" pitchFamily="34" charset="0"/>
              <a:buChar char="&gt;"/>
              <a:defRPr sz="1600" b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pt-BR" dirty="0" err="1"/>
              <a:t>Sed</a:t>
            </a:r>
            <a:r>
              <a:rPr lang="pt-BR" dirty="0"/>
              <a:t> ac </a:t>
            </a:r>
            <a:r>
              <a:rPr lang="pt-BR" dirty="0" err="1"/>
              <a:t>elementum</a:t>
            </a:r>
            <a:r>
              <a:rPr lang="pt-BR" dirty="0"/>
              <a:t> ante, id </a:t>
            </a:r>
            <a:r>
              <a:rPr lang="pt-BR" dirty="0" err="1"/>
              <a:t>varius</a:t>
            </a:r>
            <a:r>
              <a:rPr lang="pt-BR" dirty="0"/>
              <a:t> </a:t>
            </a:r>
            <a:r>
              <a:rPr lang="pt-BR" dirty="0" err="1"/>
              <a:t>orci</a:t>
            </a:r>
            <a:r>
              <a:rPr lang="pt-BR" dirty="0"/>
              <a:t>. </a:t>
            </a:r>
            <a:r>
              <a:rPr lang="pt-BR" dirty="0" err="1"/>
              <a:t>Maecenas</a:t>
            </a:r>
            <a:r>
              <a:rPr lang="pt-BR" dirty="0"/>
              <a:t> </a:t>
            </a:r>
            <a:r>
              <a:rPr lang="pt-BR" dirty="0" err="1"/>
              <a:t>interdum</a:t>
            </a:r>
            <a:r>
              <a:rPr lang="pt-BR" dirty="0"/>
              <a:t> </a:t>
            </a:r>
            <a:r>
              <a:rPr lang="pt-BR" dirty="0" err="1"/>
              <a:t>ligula</a:t>
            </a:r>
            <a:r>
              <a:rPr lang="pt-BR" dirty="0"/>
              <a:t> </a:t>
            </a:r>
            <a:r>
              <a:rPr lang="pt-BR" dirty="0" err="1"/>
              <a:t>eget</a:t>
            </a:r>
            <a:r>
              <a:rPr lang="pt-BR" dirty="0"/>
              <a:t> </a:t>
            </a:r>
            <a:r>
              <a:rPr lang="pt-BR" dirty="0" err="1"/>
              <a:t>consectetur</a:t>
            </a:r>
            <a:r>
              <a:rPr lang="pt-BR" dirty="0"/>
              <a:t> </a:t>
            </a:r>
            <a:r>
              <a:rPr lang="pt-BR" dirty="0" err="1"/>
              <a:t>feugiat</a:t>
            </a:r>
            <a:r>
              <a:rPr lang="pt-BR" dirty="0"/>
              <a:t>. </a:t>
            </a:r>
          </a:p>
          <a:p>
            <a:pPr lvl="0"/>
            <a:r>
              <a:rPr lang="pt-BR" dirty="0" err="1"/>
              <a:t>Praesent</a:t>
            </a:r>
            <a:r>
              <a:rPr lang="pt-BR" dirty="0"/>
              <a:t> </a:t>
            </a:r>
            <a:r>
              <a:rPr lang="pt-BR" dirty="0" err="1"/>
              <a:t>elit</a:t>
            </a:r>
            <a:r>
              <a:rPr lang="pt-BR" dirty="0"/>
              <a:t> est, </a:t>
            </a:r>
            <a:r>
              <a:rPr lang="pt-BR" dirty="0" err="1"/>
              <a:t>accumsan</a:t>
            </a:r>
            <a:r>
              <a:rPr lang="pt-BR" dirty="0"/>
              <a:t> </a:t>
            </a:r>
            <a:r>
              <a:rPr lang="pt-BR" dirty="0" err="1"/>
              <a:t>eget</a:t>
            </a:r>
            <a:r>
              <a:rPr lang="pt-BR" dirty="0"/>
              <a:t> </a:t>
            </a:r>
            <a:r>
              <a:rPr lang="pt-BR" dirty="0" err="1"/>
              <a:t>consectetur</a:t>
            </a:r>
            <a:r>
              <a:rPr lang="pt-BR" dirty="0"/>
              <a:t> ac, </a:t>
            </a:r>
            <a:r>
              <a:rPr lang="pt-BR" dirty="0" err="1"/>
              <a:t>lacinia</a:t>
            </a:r>
            <a:r>
              <a:rPr lang="pt-BR" dirty="0"/>
              <a:t> id mi. </a:t>
            </a:r>
            <a:r>
              <a:rPr lang="pt-BR" dirty="0" err="1"/>
              <a:t>Duis</a:t>
            </a:r>
            <a:r>
              <a:rPr lang="pt-BR" dirty="0"/>
              <a:t> </a:t>
            </a:r>
            <a:r>
              <a:rPr lang="pt-BR" dirty="0" err="1"/>
              <a:t>molestie</a:t>
            </a:r>
            <a:r>
              <a:rPr lang="pt-BR" dirty="0"/>
              <a:t> </a:t>
            </a:r>
            <a:r>
              <a:rPr lang="pt-BR" dirty="0" err="1"/>
              <a:t>semper</a:t>
            </a:r>
            <a:r>
              <a:rPr lang="pt-BR" dirty="0"/>
              <a:t> nunc </a:t>
            </a:r>
            <a:r>
              <a:rPr lang="pt-BR" dirty="0" err="1"/>
              <a:t>venenatis</a:t>
            </a:r>
            <a:r>
              <a:rPr lang="pt-BR" dirty="0"/>
              <a:t> </a:t>
            </a:r>
            <a:r>
              <a:rPr lang="pt-BR" dirty="0" err="1"/>
              <a:t>posuere</a:t>
            </a:r>
            <a:r>
              <a:rPr lang="pt-BR" dirty="0"/>
              <a:t>. </a:t>
            </a:r>
          </a:p>
          <a:p>
            <a:pPr lvl="0"/>
            <a:r>
              <a:rPr lang="pt-BR" dirty="0"/>
              <a:t>In </a:t>
            </a:r>
            <a:r>
              <a:rPr lang="pt-BR" dirty="0" err="1"/>
              <a:t>maximus</a:t>
            </a:r>
            <a:r>
              <a:rPr lang="pt-BR" dirty="0"/>
              <a:t> </a:t>
            </a:r>
            <a:r>
              <a:rPr lang="pt-BR" dirty="0" err="1"/>
              <a:t>aliquam</a:t>
            </a:r>
            <a:r>
              <a:rPr lang="pt-BR" dirty="0"/>
              <a:t> </a:t>
            </a:r>
            <a:r>
              <a:rPr lang="pt-BR" dirty="0" err="1"/>
              <a:t>enim</a:t>
            </a:r>
            <a:r>
              <a:rPr lang="pt-BR" dirty="0"/>
              <a:t>, </a:t>
            </a:r>
            <a:r>
              <a:rPr lang="pt-BR" dirty="0" err="1"/>
              <a:t>pharetra</a:t>
            </a:r>
            <a:r>
              <a:rPr lang="pt-BR" dirty="0"/>
              <a:t> </a:t>
            </a:r>
            <a:r>
              <a:rPr lang="pt-BR" dirty="0" err="1"/>
              <a:t>imperdiet</a:t>
            </a:r>
            <a:r>
              <a:rPr lang="pt-BR" dirty="0"/>
              <a:t> massa tempus ut. In eu </a:t>
            </a:r>
            <a:r>
              <a:rPr lang="pt-BR" dirty="0" err="1"/>
              <a:t>odio</a:t>
            </a:r>
            <a:r>
              <a:rPr lang="pt-BR" dirty="0"/>
              <a:t> </a:t>
            </a:r>
            <a:r>
              <a:rPr lang="pt-BR" dirty="0" err="1"/>
              <a:t>at</a:t>
            </a:r>
            <a:r>
              <a:rPr lang="pt-BR" dirty="0"/>
              <a:t> </a:t>
            </a:r>
            <a:r>
              <a:rPr lang="pt-BR" dirty="0" err="1"/>
              <a:t>enim</a:t>
            </a:r>
            <a:r>
              <a:rPr lang="pt-BR" dirty="0"/>
              <a:t> </a:t>
            </a:r>
            <a:r>
              <a:rPr lang="pt-BR" dirty="0" err="1"/>
              <a:t>tristique</a:t>
            </a:r>
            <a:r>
              <a:rPr lang="pt-BR" dirty="0"/>
              <a:t> </a:t>
            </a:r>
            <a:r>
              <a:rPr lang="pt-BR" dirty="0" err="1"/>
              <a:t>pretium</a:t>
            </a:r>
            <a:r>
              <a:rPr lang="pt-BR" dirty="0"/>
              <a:t> eu </a:t>
            </a:r>
            <a:r>
              <a:rPr lang="pt-BR" dirty="0" err="1"/>
              <a:t>sed</a:t>
            </a:r>
            <a:r>
              <a:rPr lang="pt-BR" dirty="0"/>
              <a:t> ex. </a:t>
            </a:r>
          </a:p>
          <a:p>
            <a:pPr lvl="0"/>
            <a:r>
              <a:rPr lang="pt-BR" dirty="0" err="1"/>
              <a:t>Sed</a:t>
            </a:r>
            <a:r>
              <a:rPr lang="pt-BR" dirty="0"/>
              <a:t> </a:t>
            </a:r>
            <a:r>
              <a:rPr lang="pt-BR" dirty="0" err="1"/>
              <a:t>faucibus</a:t>
            </a:r>
            <a:r>
              <a:rPr lang="pt-BR" dirty="0"/>
              <a:t> </a:t>
            </a:r>
            <a:r>
              <a:rPr lang="pt-BR" dirty="0" err="1"/>
              <a:t>efficitur</a:t>
            </a:r>
            <a:r>
              <a:rPr lang="pt-BR" dirty="0"/>
              <a:t> </a:t>
            </a:r>
            <a:r>
              <a:rPr lang="pt-BR" dirty="0" err="1"/>
              <a:t>tortor</a:t>
            </a:r>
            <a:r>
              <a:rPr lang="pt-BR" dirty="0"/>
              <a:t> </a:t>
            </a:r>
            <a:r>
              <a:rPr lang="pt-BR" dirty="0" err="1"/>
              <a:t>vel</a:t>
            </a:r>
            <a:r>
              <a:rPr lang="pt-BR" dirty="0"/>
              <a:t> </a:t>
            </a:r>
            <a:r>
              <a:rPr lang="pt-BR" dirty="0" err="1"/>
              <a:t>suscipit</a:t>
            </a:r>
            <a:r>
              <a:rPr lang="pt-BR" dirty="0"/>
              <a:t>. </a:t>
            </a:r>
            <a:r>
              <a:rPr lang="pt-BR" dirty="0" err="1"/>
              <a:t>Donec</a:t>
            </a:r>
            <a:r>
              <a:rPr lang="pt-BR" dirty="0"/>
              <a:t> </a:t>
            </a:r>
            <a:r>
              <a:rPr lang="pt-BR" dirty="0" err="1"/>
              <a:t>ligula</a:t>
            </a:r>
            <a:r>
              <a:rPr lang="pt-BR" dirty="0"/>
              <a:t> </a:t>
            </a:r>
            <a:r>
              <a:rPr lang="pt-BR" dirty="0" err="1"/>
              <a:t>enim</a:t>
            </a:r>
            <a:r>
              <a:rPr lang="pt-BR" dirty="0"/>
              <a:t>, </a:t>
            </a:r>
            <a:r>
              <a:rPr lang="pt-BR" dirty="0" err="1"/>
              <a:t>dapibus</a:t>
            </a:r>
            <a:r>
              <a:rPr lang="pt-BR" dirty="0"/>
              <a:t> </a:t>
            </a:r>
            <a:r>
              <a:rPr lang="pt-BR" dirty="0" err="1"/>
              <a:t>sit</a:t>
            </a:r>
            <a:r>
              <a:rPr lang="pt-BR" dirty="0"/>
              <a:t> </a:t>
            </a:r>
            <a:r>
              <a:rPr lang="pt-BR" dirty="0" err="1"/>
              <a:t>amet</a:t>
            </a:r>
            <a:r>
              <a:rPr lang="pt-BR" dirty="0"/>
              <a:t> urna </a:t>
            </a:r>
            <a:r>
              <a:rPr lang="pt-BR" dirty="0" err="1"/>
              <a:t>vel</a:t>
            </a:r>
            <a:r>
              <a:rPr lang="pt-BR" dirty="0"/>
              <a:t>, </a:t>
            </a:r>
            <a:r>
              <a:rPr lang="pt-BR" dirty="0" err="1"/>
              <a:t>convallis</a:t>
            </a:r>
            <a:r>
              <a:rPr lang="pt-BR" dirty="0"/>
              <a:t> </a:t>
            </a:r>
            <a:r>
              <a:rPr lang="pt-BR" dirty="0" err="1"/>
              <a:t>volutpat</a:t>
            </a:r>
            <a:r>
              <a:rPr lang="pt-BR" dirty="0"/>
              <a:t> </a:t>
            </a:r>
            <a:r>
              <a:rPr lang="pt-BR" dirty="0" err="1"/>
              <a:t>purus</a:t>
            </a:r>
            <a:r>
              <a:rPr lang="pt-BR" dirty="0"/>
              <a:t>. </a:t>
            </a:r>
          </a:p>
          <a:p>
            <a:pPr lvl="0"/>
            <a:r>
              <a:rPr lang="en-GB" dirty="0" err="1"/>
              <a:t>Curabitur</a:t>
            </a:r>
            <a:r>
              <a:rPr lang="en-GB" dirty="0"/>
              <a:t> at </a:t>
            </a:r>
            <a:r>
              <a:rPr lang="en-GB" dirty="0" err="1"/>
              <a:t>nisl</a:t>
            </a:r>
            <a:r>
              <a:rPr lang="en-GB" dirty="0"/>
              <a:t> </a:t>
            </a:r>
            <a:r>
              <a:rPr lang="en-GB" dirty="0" err="1"/>
              <a:t>ultricies</a:t>
            </a:r>
            <a:r>
              <a:rPr lang="en-GB" dirty="0"/>
              <a:t>, </a:t>
            </a:r>
            <a:r>
              <a:rPr lang="en-GB" dirty="0" err="1"/>
              <a:t>facilisis</a:t>
            </a:r>
            <a:r>
              <a:rPr lang="en-GB" dirty="0"/>
              <a:t> </a:t>
            </a:r>
            <a:r>
              <a:rPr lang="en-GB" dirty="0" err="1"/>
              <a:t>tortor</a:t>
            </a:r>
            <a:r>
              <a:rPr lang="en-GB" dirty="0"/>
              <a:t> at, </a:t>
            </a:r>
            <a:r>
              <a:rPr lang="en-GB" dirty="0" err="1"/>
              <a:t>molestie</a:t>
            </a:r>
            <a:r>
              <a:rPr lang="en-GB" dirty="0"/>
              <a:t> lacus. Maecenas </a:t>
            </a:r>
            <a:r>
              <a:rPr lang="en-GB" dirty="0" err="1"/>
              <a:t>malesuada</a:t>
            </a:r>
            <a:r>
              <a:rPr lang="en-GB" dirty="0"/>
              <a:t> </a:t>
            </a:r>
            <a:r>
              <a:rPr lang="en-GB" dirty="0" err="1"/>
              <a:t>imperdiet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, a porta </a:t>
            </a:r>
            <a:r>
              <a:rPr lang="en-GB" dirty="0" err="1"/>
              <a:t>justo</a:t>
            </a:r>
            <a:r>
              <a:rPr lang="en-GB" dirty="0"/>
              <a:t>. </a:t>
            </a:r>
            <a:r>
              <a:rPr lang="en-GB" dirty="0" err="1"/>
              <a:t>Suspendisse</a:t>
            </a:r>
            <a:r>
              <a:rPr lang="en-GB" dirty="0"/>
              <a:t> </a:t>
            </a:r>
            <a:r>
              <a:rPr lang="en-GB" dirty="0" err="1"/>
              <a:t>rhoncus</a:t>
            </a:r>
            <a:r>
              <a:rPr lang="en-GB" dirty="0"/>
              <a:t> </a:t>
            </a:r>
            <a:r>
              <a:rPr lang="en-GB" dirty="0" err="1"/>
              <a:t>enim</a:t>
            </a:r>
            <a:r>
              <a:rPr lang="en-GB" dirty="0"/>
              <a:t> at ipsum </a:t>
            </a:r>
            <a:r>
              <a:rPr lang="en-GB" dirty="0" err="1"/>
              <a:t>viverra</a:t>
            </a:r>
            <a:r>
              <a:rPr lang="en-GB" dirty="0"/>
              <a:t> </a:t>
            </a:r>
            <a:r>
              <a:rPr lang="en-GB" dirty="0" err="1"/>
              <a:t>interdum</a:t>
            </a:r>
            <a:r>
              <a:rPr lang="en-GB" dirty="0"/>
              <a:t>. </a:t>
            </a:r>
          </a:p>
          <a:p>
            <a:pPr lvl="0"/>
            <a:r>
              <a:rPr lang="en-GB" dirty="0" err="1"/>
              <a:t>Sed</a:t>
            </a:r>
            <a:r>
              <a:rPr lang="en-GB" dirty="0"/>
              <a:t> </a:t>
            </a:r>
            <a:r>
              <a:rPr lang="en-GB" dirty="0" err="1"/>
              <a:t>pulvinar</a:t>
            </a:r>
            <a:r>
              <a:rPr lang="en-GB" dirty="0"/>
              <a:t> </a:t>
            </a:r>
            <a:r>
              <a:rPr lang="en-GB" dirty="0" err="1"/>
              <a:t>justo</a:t>
            </a:r>
            <a:r>
              <a:rPr lang="en-GB" dirty="0"/>
              <a:t> a </a:t>
            </a:r>
            <a:r>
              <a:rPr lang="en-GB" dirty="0" err="1"/>
              <a:t>commodo</a:t>
            </a:r>
            <a:r>
              <a:rPr lang="en-GB" dirty="0"/>
              <a:t> </a:t>
            </a:r>
            <a:r>
              <a:rPr lang="en-GB" dirty="0" err="1"/>
              <a:t>faucibus</a:t>
            </a:r>
            <a:r>
              <a:rPr lang="en-GB" dirty="0"/>
              <a:t>. Nam </a:t>
            </a:r>
            <a:r>
              <a:rPr lang="en-GB" dirty="0" err="1"/>
              <a:t>auctor</a:t>
            </a:r>
            <a:r>
              <a:rPr lang="en-GB" dirty="0"/>
              <a:t> </a:t>
            </a:r>
            <a:r>
              <a:rPr lang="en-GB" dirty="0" err="1"/>
              <a:t>risus</a:t>
            </a:r>
            <a:r>
              <a:rPr lang="en-GB" dirty="0"/>
              <a:t> in </a:t>
            </a:r>
            <a:r>
              <a:rPr lang="en-GB" dirty="0" err="1"/>
              <a:t>erat</a:t>
            </a:r>
            <a:r>
              <a:rPr lang="en-GB" dirty="0"/>
              <a:t> </a:t>
            </a:r>
            <a:r>
              <a:rPr lang="en-GB" dirty="0" err="1"/>
              <a:t>suscipit</a:t>
            </a:r>
            <a:r>
              <a:rPr lang="en-GB" dirty="0"/>
              <a:t>, vitae tempus </a:t>
            </a:r>
            <a:r>
              <a:rPr lang="en-GB" dirty="0" err="1"/>
              <a:t>lectus</a:t>
            </a:r>
            <a:r>
              <a:rPr lang="en-GB" dirty="0"/>
              <a:t> </a:t>
            </a:r>
            <a:r>
              <a:rPr lang="en-GB" dirty="0" err="1"/>
              <a:t>aliquet</a:t>
            </a:r>
            <a:r>
              <a:rPr lang="en-GB" dirty="0"/>
              <a:t>. </a:t>
            </a:r>
          </a:p>
        </p:txBody>
      </p:sp>
      <p:sp>
        <p:nvSpPr>
          <p:cNvPr id="6" name="Text Placeholder 18"/>
          <p:cNvSpPr>
            <a:spLocks noGrp="1"/>
          </p:cNvSpPr>
          <p:nvPr>
            <p:ph type="body" sz="quarter" idx="16" hasCustomPrompt="1"/>
          </p:nvPr>
        </p:nvSpPr>
        <p:spPr>
          <a:xfrm>
            <a:off x="515932" y="1752271"/>
            <a:ext cx="5256086" cy="511175"/>
          </a:xfrm>
          <a:prstGeom prst="rect">
            <a:avLst/>
          </a:prstGeom>
          <a:solidFill>
            <a:schemeClr val="accent1"/>
          </a:solidFill>
        </p:spPr>
        <p:txBody>
          <a:bodyPr lIns="180000" anchor="ctr"/>
          <a:lstStyle>
            <a:lvl1pPr marL="0" indent="0" algn="ctr"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[Insert the title of this column here]</a:t>
            </a:r>
            <a:endParaRPr lang="en-GB"/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515938" y="908050"/>
            <a:ext cx="11160125" cy="57945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aseline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This is a placeholder for a short introduction text to the slide.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</a:t>
            </a:r>
            <a:br>
              <a:rPr lang="en-US" dirty="0"/>
            </a:br>
            <a:r>
              <a:rPr lang="en-US" dirty="0"/>
              <a:t>Nam vitae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. Nam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metus</a:t>
            </a:r>
            <a:r>
              <a:rPr lang="en-US" dirty="0"/>
              <a:t> </a:t>
            </a:r>
            <a:r>
              <a:rPr lang="en-US" dirty="0" err="1"/>
              <a:t>leo</a:t>
            </a:r>
            <a:r>
              <a:rPr lang="en-US" dirty="0"/>
              <a:t>. Maecenas dictum ex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neque</a:t>
            </a:r>
            <a:r>
              <a:rPr lang="en-US" dirty="0"/>
              <a:t> cursus </a:t>
            </a:r>
            <a:r>
              <a:rPr lang="en-US" dirty="0" err="1"/>
              <a:t>eleifend</a:t>
            </a:r>
            <a:r>
              <a:rPr lang="en-US" dirty="0"/>
              <a:t>. </a:t>
            </a:r>
            <a:r>
              <a:rPr lang="en-US" dirty="0" err="1"/>
              <a:t>Cras</a:t>
            </a:r>
            <a:r>
              <a:rPr lang="en-US" dirty="0"/>
              <a:t> </a:t>
            </a:r>
            <a:r>
              <a:rPr lang="en-US" dirty="0" err="1"/>
              <a:t>luctus</a:t>
            </a:r>
            <a:r>
              <a:rPr lang="en-US" dirty="0"/>
              <a:t> </a:t>
            </a:r>
            <a:r>
              <a:rPr lang="en-US" dirty="0" err="1"/>
              <a:t>bibendum</a:t>
            </a:r>
            <a:r>
              <a:rPr lang="en-US" dirty="0"/>
              <a:t> pharetra.</a:t>
            </a:r>
            <a:endParaRPr lang="en-GB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096000" y="1991735"/>
            <a:ext cx="0" cy="4390015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91690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5938" y="2392070"/>
            <a:ext cx="3420000" cy="398968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SzPct val="80000"/>
              <a:buFont typeface="Bahnschrift SemiBold SemiConden" panose="020B0502040204020203" pitchFamily="34" charset="0"/>
              <a:buChar char="&gt;"/>
              <a:defRPr sz="1400" b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pt-BR" dirty="0" err="1"/>
              <a:t>Sed</a:t>
            </a:r>
            <a:r>
              <a:rPr lang="pt-BR" dirty="0"/>
              <a:t> ac </a:t>
            </a:r>
            <a:r>
              <a:rPr lang="pt-BR" dirty="0" err="1"/>
              <a:t>elementum</a:t>
            </a:r>
            <a:r>
              <a:rPr lang="pt-BR" dirty="0"/>
              <a:t> ante, id </a:t>
            </a:r>
            <a:r>
              <a:rPr lang="pt-BR" dirty="0" err="1"/>
              <a:t>varius</a:t>
            </a:r>
            <a:r>
              <a:rPr lang="pt-BR" dirty="0"/>
              <a:t> </a:t>
            </a:r>
            <a:r>
              <a:rPr lang="pt-BR" dirty="0" err="1"/>
              <a:t>orci</a:t>
            </a:r>
            <a:r>
              <a:rPr lang="pt-BR" dirty="0"/>
              <a:t>. </a:t>
            </a:r>
            <a:r>
              <a:rPr lang="pt-BR" dirty="0" err="1"/>
              <a:t>Maecenas</a:t>
            </a:r>
            <a:r>
              <a:rPr lang="pt-BR" dirty="0"/>
              <a:t> </a:t>
            </a:r>
            <a:r>
              <a:rPr lang="pt-BR" dirty="0" err="1"/>
              <a:t>interdum</a:t>
            </a:r>
            <a:r>
              <a:rPr lang="pt-BR" dirty="0"/>
              <a:t> </a:t>
            </a:r>
            <a:r>
              <a:rPr lang="pt-BR" dirty="0" err="1"/>
              <a:t>ligula</a:t>
            </a:r>
            <a:r>
              <a:rPr lang="pt-BR" dirty="0"/>
              <a:t> </a:t>
            </a:r>
            <a:r>
              <a:rPr lang="pt-BR" dirty="0" err="1"/>
              <a:t>eget</a:t>
            </a:r>
            <a:r>
              <a:rPr lang="pt-BR" dirty="0"/>
              <a:t> </a:t>
            </a:r>
            <a:r>
              <a:rPr lang="pt-BR" dirty="0" err="1"/>
              <a:t>consectetur</a:t>
            </a:r>
            <a:r>
              <a:rPr lang="pt-BR" dirty="0"/>
              <a:t> </a:t>
            </a:r>
            <a:r>
              <a:rPr lang="pt-BR" dirty="0" err="1"/>
              <a:t>feugiat</a:t>
            </a:r>
            <a:r>
              <a:rPr lang="pt-BR" dirty="0"/>
              <a:t>. </a:t>
            </a:r>
          </a:p>
          <a:p>
            <a:pPr lvl="0"/>
            <a:r>
              <a:rPr lang="pt-BR" dirty="0" err="1"/>
              <a:t>Praesent</a:t>
            </a:r>
            <a:r>
              <a:rPr lang="pt-BR" dirty="0"/>
              <a:t> </a:t>
            </a:r>
            <a:r>
              <a:rPr lang="pt-BR" dirty="0" err="1"/>
              <a:t>elit</a:t>
            </a:r>
            <a:r>
              <a:rPr lang="pt-BR" dirty="0"/>
              <a:t> est, </a:t>
            </a:r>
            <a:r>
              <a:rPr lang="pt-BR" dirty="0" err="1"/>
              <a:t>accumsan</a:t>
            </a:r>
            <a:r>
              <a:rPr lang="pt-BR" dirty="0"/>
              <a:t> </a:t>
            </a:r>
            <a:r>
              <a:rPr lang="pt-BR" dirty="0" err="1"/>
              <a:t>eget</a:t>
            </a:r>
            <a:r>
              <a:rPr lang="pt-BR" dirty="0"/>
              <a:t> </a:t>
            </a:r>
            <a:r>
              <a:rPr lang="pt-BR" dirty="0" err="1"/>
              <a:t>consectetur</a:t>
            </a:r>
            <a:r>
              <a:rPr lang="pt-BR" dirty="0"/>
              <a:t> ac, </a:t>
            </a:r>
            <a:r>
              <a:rPr lang="pt-BR" dirty="0" err="1"/>
              <a:t>lacinia</a:t>
            </a:r>
            <a:r>
              <a:rPr lang="pt-BR" dirty="0"/>
              <a:t> id mi. </a:t>
            </a:r>
            <a:r>
              <a:rPr lang="pt-BR" dirty="0" err="1"/>
              <a:t>Duis</a:t>
            </a:r>
            <a:r>
              <a:rPr lang="pt-BR" dirty="0"/>
              <a:t> </a:t>
            </a:r>
            <a:r>
              <a:rPr lang="pt-BR" dirty="0" err="1"/>
              <a:t>molestie</a:t>
            </a:r>
            <a:r>
              <a:rPr lang="pt-BR" dirty="0"/>
              <a:t> </a:t>
            </a:r>
            <a:r>
              <a:rPr lang="pt-BR" dirty="0" err="1"/>
              <a:t>semper</a:t>
            </a:r>
            <a:r>
              <a:rPr lang="pt-BR" dirty="0"/>
              <a:t> nunc </a:t>
            </a:r>
            <a:r>
              <a:rPr lang="pt-BR" dirty="0" err="1"/>
              <a:t>venenatis</a:t>
            </a:r>
            <a:r>
              <a:rPr lang="pt-BR" dirty="0"/>
              <a:t> </a:t>
            </a:r>
            <a:r>
              <a:rPr lang="pt-BR" dirty="0" err="1"/>
              <a:t>posuere</a:t>
            </a:r>
            <a:r>
              <a:rPr lang="pt-BR" dirty="0"/>
              <a:t>. </a:t>
            </a:r>
          </a:p>
          <a:p>
            <a:pPr lvl="0"/>
            <a:r>
              <a:rPr lang="pt-BR" dirty="0"/>
              <a:t>In </a:t>
            </a:r>
            <a:r>
              <a:rPr lang="pt-BR" dirty="0" err="1"/>
              <a:t>maximus</a:t>
            </a:r>
            <a:r>
              <a:rPr lang="pt-BR" dirty="0"/>
              <a:t> </a:t>
            </a:r>
            <a:r>
              <a:rPr lang="pt-BR" dirty="0" err="1"/>
              <a:t>aliquam</a:t>
            </a:r>
            <a:r>
              <a:rPr lang="pt-BR" dirty="0"/>
              <a:t> </a:t>
            </a:r>
            <a:r>
              <a:rPr lang="pt-BR" dirty="0" err="1"/>
              <a:t>enim</a:t>
            </a:r>
            <a:r>
              <a:rPr lang="pt-BR" dirty="0"/>
              <a:t>, </a:t>
            </a:r>
            <a:r>
              <a:rPr lang="pt-BR" dirty="0" err="1"/>
              <a:t>pharetra</a:t>
            </a:r>
            <a:r>
              <a:rPr lang="pt-BR" dirty="0"/>
              <a:t> </a:t>
            </a:r>
            <a:r>
              <a:rPr lang="pt-BR" dirty="0" err="1"/>
              <a:t>imperdiet</a:t>
            </a:r>
            <a:r>
              <a:rPr lang="pt-BR" dirty="0"/>
              <a:t> massa tempus ut. In eu </a:t>
            </a:r>
            <a:r>
              <a:rPr lang="pt-BR" dirty="0" err="1"/>
              <a:t>odio</a:t>
            </a:r>
            <a:r>
              <a:rPr lang="pt-BR" dirty="0"/>
              <a:t> </a:t>
            </a:r>
            <a:r>
              <a:rPr lang="pt-BR" dirty="0" err="1"/>
              <a:t>at</a:t>
            </a:r>
            <a:r>
              <a:rPr lang="pt-BR" dirty="0"/>
              <a:t> </a:t>
            </a:r>
            <a:r>
              <a:rPr lang="pt-BR" dirty="0" err="1"/>
              <a:t>enim</a:t>
            </a:r>
            <a:r>
              <a:rPr lang="pt-BR" dirty="0"/>
              <a:t> </a:t>
            </a:r>
            <a:r>
              <a:rPr lang="pt-BR" dirty="0" err="1"/>
              <a:t>tristique</a:t>
            </a:r>
            <a:r>
              <a:rPr lang="pt-BR" dirty="0"/>
              <a:t> </a:t>
            </a:r>
            <a:r>
              <a:rPr lang="pt-BR" dirty="0" err="1"/>
              <a:t>pretium</a:t>
            </a:r>
            <a:r>
              <a:rPr lang="pt-BR" dirty="0"/>
              <a:t> eu </a:t>
            </a:r>
            <a:r>
              <a:rPr lang="pt-BR" dirty="0" err="1"/>
              <a:t>sed</a:t>
            </a:r>
            <a:r>
              <a:rPr lang="pt-BR" dirty="0"/>
              <a:t> ex. </a:t>
            </a:r>
          </a:p>
          <a:p>
            <a:pPr lvl="0"/>
            <a:r>
              <a:rPr lang="pt-BR" dirty="0" err="1"/>
              <a:t>Sed</a:t>
            </a:r>
            <a:r>
              <a:rPr lang="pt-BR" dirty="0"/>
              <a:t> </a:t>
            </a:r>
            <a:r>
              <a:rPr lang="pt-BR" dirty="0" err="1"/>
              <a:t>faucibus</a:t>
            </a:r>
            <a:r>
              <a:rPr lang="pt-BR" dirty="0"/>
              <a:t> </a:t>
            </a:r>
            <a:r>
              <a:rPr lang="pt-BR" dirty="0" err="1"/>
              <a:t>efficitur</a:t>
            </a:r>
            <a:r>
              <a:rPr lang="pt-BR" dirty="0"/>
              <a:t> </a:t>
            </a:r>
            <a:r>
              <a:rPr lang="pt-BR" dirty="0" err="1"/>
              <a:t>tortor</a:t>
            </a:r>
            <a:r>
              <a:rPr lang="pt-BR" dirty="0"/>
              <a:t> </a:t>
            </a:r>
            <a:r>
              <a:rPr lang="pt-BR" dirty="0" err="1"/>
              <a:t>vel</a:t>
            </a:r>
            <a:r>
              <a:rPr lang="pt-BR" dirty="0"/>
              <a:t> </a:t>
            </a:r>
            <a:r>
              <a:rPr lang="pt-BR" dirty="0" err="1"/>
              <a:t>suscipit</a:t>
            </a:r>
            <a:r>
              <a:rPr lang="pt-BR" dirty="0"/>
              <a:t>. </a:t>
            </a:r>
            <a:r>
              <a:rPr lang="pt-BR" dirty="0" err="1"/>
              <a:t>Donec</a:t>
            </a:r>
            <a:r>
              <a:rPr lang="pt-BR" dirty="0"/>
              <a:t> </a:t>
            </a:r>
            <a:r>
              <a:rPr lang="pt-BR" dirty="0" err="1"/>
              <a:t>ligula</a:t>
            </a:r>
            <a:r>
              <a:rPr lang="pt-BR" dirty="0"/>
              <a:t> </a:t>
            </a:r>
            <a:r>
              <a:rPr lang="pt-BR" dirty="0" err="1"/>
              <a:t>enim</a:t>
            </a:r>
            <a:r>
              <a:rPr lang="pt-BR" dirty="0"/>
              <a:t>, </a:t>
            </a:r>
            <a:r>
              <a:rPr lang="pt-BR" dirty="0" err="1"/>
              <a:t>dapibus</a:t>
            </a:r>
            <a:r>
              <a:rPr lang="pt-BR" dirty="0"/>
              <a:t> </a:t>
            </a:r>
            <a:r>
              <a:rPr lang="pt-BR" dirty="0" err="1"/>
              <a:t>sit</a:t>
            </a:r>
            <a:r>
              <a:rPr lang="pt-BR" dirty="0"/>
              <a:t> </a:t>
            </a:r>
            <a:r>
              <a:rPr lang="pt-BR" dirty="0" err="1"/>
              <a:t>amet</a:t>
            </a:r>
            <a:r>
              <a:rPr lang="pt-BR" dirty="0"/>
              <a:t> urna </a:t>
            </a:r>
            <a:r>
              <a:rPr lang="pt-BR" dirty="0" err="1"/>
              <a:t>vel</a:t>
            </a:r>
            <a:r>
              <a:rPr lang="pt-BR" dirty="0"/>
              <a:t>, </a:t>
            </a:r>
            <a:r>
              <a:rPr lang="pt-BR" dirty="0" err="1"/>
              <a:t>convallis</a:t>
            </a:r>
            <a:r>
              <a:rPr lang="pt-BR" dirty="0"/>
              <a:t> </a:t>
            </a:r>
            <a:r>
              <a:rPr lang="pt-BR" dirty="0" err="1"/>
              <a:t>volutpat</a:t>
            </a:r>
            <a:r>
              <a:rPr lang="pt-BR" dirty="0"/>
              <a:t> </a:t>
            </a:r>
            <a:r>
              <a:rPr lang="pt-BR" dirty="0" err="1"/>
              <a:t>purus</a:t>
            </a:r>
            <a:r>
              <a:rPr lang="pt-BR" dirty="0"/>
              <a:t>. </a:t>
            </a:r>
            <a:endParaRPr lang="en-GB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4145178" y="2007858"/>
            <a:ext cx="0" cy="426312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515937" y="908050"/>
            <a:ext cx="11160125" cy="67085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aseline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This is a placeholder for a short introduction text to the slide.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</a:t>
            </a:r>
            <a:br>
              <a:rPr lang="en-US" dirty="0"/>
            </a:br>
            <a:r>
              <a:rPr lang="en-US" dirty="0"/>
              <a:t>Nam vitae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. Nam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metus</a:t>
            </a:r>
            <a:r>
              <a:rPr lang="en-US" dirty="0"/>
              <a:t> </a:t>
            </a:r>
            <a:r>
              <a:rPr lang="en-US" dirty="0" err="1"/>
              <a:t>leo</a:t>
            </a:r>
            <a:r>
              <a:rPr lang="en-US" dirty="0"/>
              <a:t>. Maecenas dictum ex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neque</a:t>
            </a:r>
            <a:r>
              <a:rPr lang="en-US" dirty="0"/>
              <a:t> cursus </a:t>
            </a:r>
            <a:r>
              <a:rPr lang="en-US" dirty="0" err="1"/>
              <a:t>eleifend</a:t>
            </a:r>
            <a:r>
              <a:rPr lang="en-US" dirty="0"/>
              <a:t>. </a:t>
            </a:r>
            <a:r>
              <a:rPr lang="en-US" dirty="0" err="1"/>
              <a:t>Cras</a:t>
            </a:r>
            <a:r>
              <a:rPr lang="en-US" dirty="0"/>
              <a:t> </a:t>
            </a:r>
            <a:r>
              <a:rPr lang="en-US" dirty="0" err="1"/>
              <a:t>luctus</a:t>
            </a:r>
            <a:r>
              <a:rPr lang="en-US" dirty="0"/>
              <a:t> </a:t>
            </a:r>
            <a:r>
              <a:rPr lang="en-US" dirty="0" err="1"/>
              <a:t>bibendum</a:t>
            </a:r>
            <a:r>
              <a:rPr lang="en-US" dirty="0"/>
              <a:t> pharetra.</a:t>
            </a:r>
            <a:endParaRPr lang="en-GB" dirty="0"/>
          </a:p>
        </p:txBody>
      </p:sp>
      <p:sp>
        <p:nvSpPr>
          <p:cNvPr id="16" name="Content Placeholder 2"/>
          <p:cNvSpPr>
            <a:spLocks noGrp="1"/>
          </p:cNvSpPr>
          <p:nvPr>
            <p:ph idx="15" hasCustomPrompt="1"/>
          </p:nvPr>
        </p:nvSpPr>
        <p:spPr>
          <a:xfrm>
            <a:off x="4385999" y="2392070"/>
            <a:ext cx="3420000" cy="398968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lnSpc>
                <a:spcPct val="100000"/>
              </a:lnSpc>
              <a:spcBef>
                <a:spcPts val="1200"/>
              </a:spcBef>
              <a:buClr>
                <a:schemeClr val="accent2"/>
              </a:buClr>
              <a:buSzPct val="80000"/>
              <a:buFont typeface="Bahnschrift SemiBold SemiConden" panose="020B0502040204020203" pitchFamily="34" charset="0"/>
              <a:buChar char="&gt;"/>
              <a:defRPr sz="1400" b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pt-BR" err="1"/>
              <a:t>Sed</a:t>
            </a:r>
            <a:r>
              <a:rPr lang="pt-BR"/>
              <a:t> ac </a:t>
            </a:r>
            <a:r>
              <a:rPr lang="pt-BR" err="1"/>
              <a:t>elementum</a:t>
            </a:r>
            <a:r>
              <a:rPr lang="pt-BR"/>
              <a:t> ante, id </a:t>
            </a:r>
            <a:r>
              <a:rPr lang="pt-BR" err="1"/>
              <a:t>varius</a:t>
            </a:r>
            <a:r>
              <a:rPr lang="pt-BR"/>
              <a:t> </a:t>
            </a:r>
            <a:r>
              <a:rPr lang="pt-BR" err="1"/>
              <a:t>orci</a:t>
            </a:r>
            <a:r>
              <a:rPr lang="pt-BR"/>
              <a:t>. </a:t>
            </a:r>
            <a:r>
              <a:rPr lang="pt-BR" err="1"/>
              <a:t>Maecenas</a:t>
            </a:r>
            <a:r>
              <a:rPr lang="pt-BR"/>
              <a:t> </a:t>
            </a:r>
            <a:r>
              <a:rPr lang="pt-BR" err="1"/>
              <a:t>interdum</a:t>
            </a:r>
            <a:r>
              <a:rPr lang="pt-BR"/>
              <a:t> </a:t>
            </a:r>
            <a:r>
              <a:rPr lang="pt-BR" err="1"/>
              <a:t>ligula</a:t>
            </a:r>
            <a:r>
              <a:rPr lang="pt-BR"/>
              <a:t> </a:t>
            </a:r>
            <a:r>
              <a:rPr lang="pt-BR" err="1"/>
              <a:t>eget</a:t>
            </a:r>
            <a:r>
              <a:rPr lang="pt-BR"/>
              <a:t> </a:t>
            </a:r>
            <a:r>
              <a:rPr lang="pt-BR" err="1"/>
              <a:t>consectetur</a:t>
            </a:r>
            <a:r>
              <a:rPr lang="pt-BR"/>
              <a:t> </a:t>
            </a:r>
            <a:r>
              <a:rPr lang="pt-BR" err="1"/>
              <a:t>feugiat</a:t>
            </a:r>
            <a:r>
              <a:rPr lang="pt-BR"/>
              <a:t>. </a:t>
            </a:r>
          </a:p>
          <a:p>
            <a:pPr lvl="0"/>
            <a:r>
              <a:rPr lang="pt-BR" err="1"/>
              <a:t>Praesent</a:t>
            </a:r>
            <a:r>
              <a:rPr lang="pt-BR"/>
              <a:t> </a:t>
            </a:r>
            <a:r>
              <a:rPr lang="pt-BR" err="1"/>
              <a:t>elit</a:t>
            </a:r>
            <a:r>
              <a:rPr lang="pt-BR"/>
              <a:t> est, </a:t>
            </a:r>
            <a:r>
              <a:rPr lang="pt-BR" err="1"/>
              <a:t>accumsan</a:t>
            </a:r>
            <a:r>
              <a:rPr lang="pt-BR"/>
              <a:t> </a:t>
            </a:r>
            <a:r>
              <a:rPr lang="pt-BR" err="1"/>
              <a:t>eget</a:t>
            </a:r>
            <a:r>
              <a:rPr lang="pt-BR"/>
              <a:t> </a:t>
            </a:r>
            <a:r>
              <a:rPr lang="pt-BR" err="1"/>
              <a:t>consectetur</a:t>
            </a:r>
            <a:r>
              <a:rPr lang="pt-BR"/>
              <a:t> ac, </a:t>
            </a:r>
            <a:r>
              <a:rPr lang="pt-BR" err="1"/>
              <a:t>lacinia</a:t>
            </a:r>
            <a:r>
              <a:rPr lang="pt-BR"/>
              <a:t> id mi. </a:t>
            </a:r>
            <a:r>
              <a:rPr lang="pt-BR" err="1"/>
              <a:t>Duis</a:t>
            </a:r>
            <a:r>
              <a:rPr lang="pt-BR"/>
              <a:t> </a:t>
            </a:r>
            <a:r>
              <a:rPr lang="pt-BR" err="1"/>
              <a:t>molestie</a:t>
            </a:r>
            <a:r>
              <a:rPr lang="pt-BR"/>
              <a:t> </a:t>
            </a:r>
            <a:r>
              <a:rPr lang="pt-BR" err="1"/>
              <a:t>semper</a:t>
            </a:r>
            <a:r>
              <a:rPr lang="pt-BR"/>
              <a:t> nunc </a:t>
            </a:r>
            <a:r>
              <a:rPr lang="pt-BR" err="1"/>
              <a:t>venenatis</a:t>
            </a:r>
            <a:r>
              <a:rPr lang="pt-BR"/>
              <a:t> </a:t>
            </a:r>
            <a:r>
              <a:rPr lang="pt-BR" err="1"/>
              <a:t>posuere</a:t>
            </a:r>
            <a:r>
              <a:rPr lang="pt-BR"/>
              <a:t>. </a:t>
            </a:r>
          </a:p>
          <a:p>
            <a:pPr lvl="0"/>
            <a:r>
              <a:rPr lang="pt-BR"/>
              <a:t>In </a:t>
            </a:r>
            <a:r>
              <a:rPr lang="pt-BR" err="1"/>
              <a:t>maximus</a:t>
            </a:r>
            <a:r>
              <a:rPr lang="pt-BR"/>
              <a:t> </a:t>
            </a:r>
            <a:r>
              <a:rPr lang="pt-BR" err="1"/>
              <a:t>aliquam</a:t>
            </a:r>
            <a:r>
              <a:rPr lang="pt-BR"/>
              <a:t> </a:t>
            </a:r>
            <a:r>
              <a:rPr lang="pt-BR" err="1"/>
              <a:t>enim</a:t>
            </a:r>
            <a:r>
              <a:rPr lang="pt-BR"/>
              <a:t>, </a:t>
            </a:r>
            <a:r>
              <a:rPr lang="pt-BR" err="1"/>
              <a:t>pharetra</a:t>
            </a:r>
            <a:r>
              <a:rPr lang="pt-BR"/>
              <a:t> </a:t>
            </a:r>
            <a:r>
              <a:rPr lang="pt-BR" err="1"/>
              <a:t>imperdiet</a:t>
            </a:r>
            <a:r>
              <a:rPr lang="pt-BR"/>
              <a:t> massa tempus ut. In eu </a:t>
            </a:r>
            <a:r>
              <a:rPr lang="pt-BR" err="1"/>
              <a:t>odio</a:t>
            </a:r>
            <a:r>
              <a:rPr lang="pt-BR"/>
              <a:t> </a:t>
            </a:r>
            <a:r>
              <a:rPr lang="pt-BR" err="1"/>
              <a:t>at</a:t>
            </a:r>
            <a:r>
              <a:rPr lang="pt-BR"/>
              <a:t> </a:t>
            </a:r>
            <a:r>
              <a:rPr lang="pt-BR" err="1"/>
              <a:t>enim</a:t>
            </a:r>
            <a:r>
              <a:rPr lang="pt-BR"/>
              <a:t> </a:t>
            </a:r>
            <a:r>
              <a:rPr lang="pt-BR" err="1"/>
              <a:t>tristique</a:t>
            </a:r>
            <a:r>
              <a:rPr lang="pt-BR"/>
              <a:t> </a:t>
            </a:r>
            <a:r>
              <a:rPr lang="pt-BR" err="1"/>
              <a:t>pretium</a:t>
            </a:r>
            <a:r>
              <a:rPr lang="pt-BR"/>
              <a:t> eu </a:t>
            </a:r>
            <a:r>
              <a:rPr lang="pt-BR" err="1"/>
              <a:t>sed</a:t>
            </a:r>
            <a:r>
              <a:rPr lang="pt-BR"/>
              <a:t> ex. </a:t>
            </a:r>
          </a:p>
          <a:p>
            <a:pPr lvl="0"/>
            <a:r>
              <a:rPr lang="pt-BR" err="1"/>
              <a:t>Sed</a:t>
            </a:r>
            <a:r>
              <a:rPr lang="pt-BR"/>
              <a:t> </a:t>
            </a:r>
            <a:r>
              <a:rPr lang="pt-BR" err="1"/>
              <a:t>faucibus</a:t>
            </a:r>
            <a:r>
              <a:rPr lang="pt-BR"/>
              <a:t> </a:t>
            </a:r>
            <a:r>
              <a:rPr lang="pt-BR" err="1"/>
              <a:t>efficitur</a:t>
            </a:r>
            <a:r>
              <a:rPr lang="pt-BR"/>
              <a:t> </a:t>
            </a:r>
            <a:r>
              <a:rPr lang="pt-BR" err="1"/>
              <a:t>tortor</a:t>
            </a:r>
            <a:r>
              <a:rPr lang="pt-BR"/>
              <a:t> </a:t>
            </a:r>
            <a:r>
              <a:rPr lang="pt-BR" err="1"/>
              <a:t>vel</a:t>
            </a:r>
            <a:r>
              <a:rPr lang="pt-BR"/>
              <a:t> </a:t>
            </a:r>
            <a:r>
              <a:rPr lang="pt-BR" err="1"/>
              <a:t>suscipit</a:t>
            </a:r>
            <a:r>
              <a:rPr lang="pt-BR"/>
              <a:t>. </a:t>
            </a:r>
            <a:r>
              <a:rPr lang="pt-BR" err="1"/>
              <a:t>Donec</a:t>
            </a:r>
            <a:r>
              <a:rPr lang="pt-BR"/>
              <a:t> </a:t>
            </a:r>
            <a:r>
              <a:rPr lang="pt-BR" err="1"/>
              <a:t>ligula</a:t>
            </a:r>
            <a:r>
              <a:rPr lang="pt-BR"/>
              <a:t> </a:t>
            </a:r>
            <a:r>
              <a:rPr lang="pt-BR" err="1"/>
              <a:t>enim</a:t>
            </a:r>
            <a:r>
              <a:rPr lang="pt-BR"/>
              <a:t>, </a:t>
            </a:r>
            <a:r>
              <a:rPr lang="pt-BR" err="1"/>
              <a:t>dapibus</a:t>
            </a:r>
            <a:r>
              <a:rPr lang="pt-BR"/>
              <a:t> </a:t>
            </a:r>
            <a:r>
              <a:rPr lang="pt-BR" err="1"/>
              <a:t>sit</a:t>
            </a:r>
            <a:r>
              <a:rPr lang="pt-BR"/>
              <a:t> </a:t>
            </a:r>
            <a:r>
              <a:rPr lang="pt-BR" err="1"/>
              <a:t>amet</a:t>
            </a:r>
            <a:r>
              <a:rPr lang="pt-BR"/>
              <a:t> urna </a:t>
            </a:r>
            <a:r>
              <a:rPr lang="pt-BR" err="1"/>
              <a:t>vel</a:t>
            </a:r>
            <a:r>
              <a:rPr lang="pt-BR"/>
              <a:t>, </a:t>
            </a:r>
            <a:r>
              <a:rPr lang="pt-BR" err="1"/>
              <a:t>convallis</a:t>
            </a:r>
            <a:r>
              <a:rPr lang="pt-BR"/>
              <a:t> </a:t>
            </a:r>
            <a:r>
              <a:rPr lang="pt-BR" err="1"/>
              <a:t>volutpat</a:t>
            </a:r>
            <a:r>
              <a:rPr lang="pt-BR"/>
              <a:t> </a:t>
            </a:r>
            <a:r>
              <a:rPr lang="pt-BR" err="1"/>
              <a:t>purus</a:t>
            </a:r>
            <a:r>
              <a:rPr lang="pt-BR"/>
              <a:t>. </a:t>
            </a:r>
            <a:endParaRPr lang="en-GB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6" hasCustomPrompt="1"/>
          </p:nvPr>
        </p:nvSpPr>
        <p:spPr>
          <a:xfrm>
            <a:off x="515937" y="1752271"/>
            <a:ext cx="3420000" cy="511175"/>
          </a:xfrm>
          <a:prstGeom prst="rect">
            <a:avLst/>
          </a:prstGeom>
          <a:solidFill>
            <a:schemeClr val="accent1"/>
          </a:solidFill>
        </p:spPr>
        <p:txBody>
          <a:bodyPr lIns="180000" anchor="ctr"/>
          <a:lstStyle>
            <a:lvl1pPr marL="0" indent="0" algn="ctr"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[Insert the title of this column here]</a:t>
            </a:r>
            <a:endParaRPr lang="en-GB" dirty="0"/>
          </a:p>
        </p:txBody>
      </p:sp>
      <p:sp>
        <p:nvSpPr>
          <p:cNvPr id="20" name="Text Placeholder 18"/>
          <p:cNvSpPr>
            <a:spLocks noGrp="1"/>
          </p:cNvSpPr>
          <p:nvPr>
            <p:ph type="body" sz="quarter" idx="17" hasCustomPrompt="1"/>
          </p:nvPr>
        </p:nvSpPr>
        <p:spPr>
          <a:xfrm>
            <a:off x="4385999" y="1752271"/>
            <a:ext cx="3420000" cy="511175"/>
          </a:xfrm>
          <a:prstGeom prst="rect">
            <a:avLst/>
          </a:prstGeom>
          <a:solidFill>
            <a:schemeClr val="accent2"/>
          </a:solidFill>
        </p:spPr>
        <p:txBody>
          <a:bodyPr lIns="180000" anchor="ctr"/>
          <a:lstStyle>
            <a:lvl1pPr marL="0" indent="0" algn="ctr"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[Insert the title of this column here]</a:t>
            </a:r>
            <a:endParaRPr lang="en-GB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8036073" y="2007858"/>
            <a:ext cx="0" cy="426311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ontent Placeholder 2"/>
          <p:cNvSpPr>
            <a:spLocks noGrp="1"/>
          </p:cNvSpPr>
          <p:nvPr>
            <p:ph idx="18" hasCustomPrompt="1"/>
          </p:nvPr>
        </p:nvSpPr>
        <p:spPr>
          <a:xfrm>
            <a:off x="8256062" y="2392069"/>
            <a:ext cx="3420000" cy="398968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lnSpc>
                <a:spcPct val="100000"/>
              </a:lnSpc>
              <a:spcBef>
                <a:spcPts val="1200"/>
              </a:spcBef>
              <a:buClr>
                <a:schemeClr val="accent3"/>
              </a:buClr>
              <a:buSzPct val="80000"/>
              <a:buFont typeface="Bahnschrift SemiBold SemiConden" panose="020B0502040204020203" pitchFamily="34" charset="0"/>
              <a:buChar char="&gt;"/>
              <a:defRPr sz="1400" b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pt-BR" err="1"/>
              <a:t>Sed</a:t>
            </a:r>
            <a:r>
              <a:rPr lang="pt-BR"/>
              <a:t> ac </a:t>
            </a:r>
            <a:r>
              <a:rPr lang="pt-BR" err="1"/>
              <a:t>elementum</a:t>
            </a:r>
            <a:r>
              <a:rPr lang="pt-BR"/>
              <a:t> ante, id </a:t>
            </a:r>
            <a:r>
              <a:rPr lang="pt-BR" err="1"/>
              <a:t>varius</a:t>
            </a:r>
            <a:r>
              <a:rPr lang="pt-BR"/>
              <a:t> </a:t>
            </a:r>
            <a:r>
              <a:rPr lang="pt-BR" err="1"/>
              <a:t>orci</a:t>
            </a:r>
            <a:r>
              <a:rPr lang="pt-BR"/>
              <a:t>. </a:t>
            </a:r>
            <a:r>
              <a:rPr lang="pt-BR" err="1"/>
              <a:t>Maecenas</a:t>
            </a:r>
            <a:r>
              <a:rPr lang="pt-BR"/>
              <a:t> </a:t>
            </a:r>
            <a:r>
              <a:rPr lang="pt-BR" err="1"/>
              <a:t>interdum</a:t>
            </a:r>
            <a:r>
              <a:rPr lang="pt-BR"/>
              <a:t> </a:t>
            </a:r>
            <a:r>
              <a:rPr lang="pt-BR" err="1"/>
              <a:t>ligula</a:t>
            </a:r>
            <a:r>
              <a:rPr lang="pt-BR"/>
              <a:t> </a:t>
            </a:r>
            <a:r>
              <a:rPr lang="pt-BR" err="1"/>
              <a:t>eget</a:t>
            </a:r>
            <a:r>
              <a:rPr lang="pt-BR"/>
              <a:t> </a:t>
            </a:r>
            <a:r>
              <a:rPr lang="pt-BR" err="1"/>
              <a:t>consectetur</a:t>
            </a:r>
            <a:r>
              <a:rPr lang="pt-BR"/>
              <a:t> </a:t>
            </a:r>
            <a:r>
              <a:rPr lang="pt-BR" err="1"/>
              <a:t>feugiat</a:t>
            </a:r>
            <a:r>
              <a:rPr lang="pt-BR"/>
              <a:t>. </a:t>
            </a:r>
          </a:p>
          <a:p>
            <a:pPr lvl="0"/>
            <a:r>
              <a:rPr lang="pt-BR" err="1"/>
              <a:t>Praesent</a:t>
            </a:r>
            <a:r>
              <a:rPr lang="pt-BR"/>
              <a:t> </a:t>
            </a:r>
            <a:r>
              <a:rPr lang="pt-BR" err="1"/>
              <a:t>elit</a:t>
            </a:r>
            <a:r>
              <a:rPr lang="pt-BR"/>
              <a:t> est, </a:t>
            </a:r>
            <a:r>
              <a:rPr lang="pt-BR" err="1"/>
              <a:t>accumsan</a:t>
            </a:r>
            <a:r>
              <a:rPr lang="pt-BR"/>
              <a:t> </a:t>
            </a:r>
            <a:r>
              <a:rPr lang="pt-BR" err="1"/>
              <a:t>eget</a:t>
            </a:r>
            <a:r>
              <a:rPr lang="pt-BR"/>
              <a:t> </a:t>
            </a:r>
            <a:r>
              <a:rPr lang="pt-BR" err="1"/>
              <a:t>consectetur</a:t>
            </a:r>
            <a:r>
              <a:rPr lang="pt-BR"/>
              <a:t> ac, </a:t>
            </a:r>
            <a:r>
              <a:rPr lang="pt-BR" err="1"/>
              <a:t>lacinia</a:t>
            </a:r>
            <a:r>
              <a:rPr lang="pt-BR"/>
              <a:t> id mi. </a:t>
            </a:r>
            <a:r>
              <a:rPr lang="pt-BR" err="1"/>
              <a:t>Duis</a:t>
            </a:r>
            <a:r>
              <a:rPr lang="pt-BR"/>
              <a:t> </a:t>
            </a:r>
            <a:r>
              <a:rPr lang="pt-BR" err="1"/>
              <a:t>molestie</a:t>
            </a:r>
            <a:r>
              <a:rPr lang="pt-BR"/>
              <a:t> </a:t>
            </a:r>
            <a:r>
              <a:rPr lang="pt-BR" err="1"/>
              <a:t>semper</a:t>
            </a:r>
            <a:r>
              <a:rPr lang="pt-BR"/>
              <a:t> nunc </a:t>
            </a:r>
            <a:r>
              <a:rPr lang="pt-BR" err="1"/>
              <a:t>venenatis</a:t>
            </a:r>
            <a:r>
              <a:rPr lang="pt-BR"/>
              <a:t> </a:t>
            </a:r>
            <a:r>
              <a:rPr lang="pt-BR" err="1"/>
              <a:t>posuere</a:t>
            </a:r>
            <a:r>
              <a:rPr lang="pt-BR"/>
              <a:t>. </a:t>
            </a:r>
          </a:p>
          <a:p>
            <a:pPr lvl="0"/>
            <a:r>
              <a:rPr lang="pt-BR"/>
              <a:t>In </a:t>
            </a:r>
            <a:r>
              <a:rPr lang="pt-BR" err="1"/>
              <a:t>maximus</a:t>
            </a:r>
            <a:r>
              <a:rPr lang="pt-BR"/>
              <a:t> </a:t>
            </a:r>
            <a:r>
              <a:rPr lang="pt-BR" err="1"/>
              <a:t>aliquam</a:t>
            </a:r>
            <a:r>
              <a:rPr lang="pt-BR"/>
              <a:t> </a:t>
            </a:r>
            <a:r>
              <a:rPr lang="pt-BR" err="1"/>
              <a:t>enim</a:t>
            </a:r>
            <a:r>
              <a:rPr lang="pt-BR"/>
              <a:t>, </a:t>
            </a:r>
            <a:r>
              <a:rPr lang="pt-BR" err="1"/>
              <a:t>pharetra</a:t>
            </a:r>
            <a:r>
              <a:rPr lang="pt-BR"/>
              <a:t> </a:t>
            </a:r>
            <a:r>
              <a:rPr lang="pt-BR" err="1"/>
              <a:t>imperdiet</a:t>
            </a:r>
            <a:r>
              <a:rPr lang="pt-BR"/>
              <a:t> massa tempus ut. In eu </a:t>
            </a:r>
            <a:r>
              <a:rPr lang="pt-BR" err="1"/>
              <a:t>odio</a:t>
            </a:r>
            <a:r>
              <a:rPr lang="pt-BR"/>
              <a:t> </a:t>
            </a:r>
            <a:r>
              <a:rPr lang="pt-BR" err="1"/>
              <a:t>at</a:t>
            </a:r>
            <a:r>
              <a:rPr lang="pt-BR"/>
              <a:t> </a:t>
            </a:r>
            <a:r>
              <a:rPr lang="pt-BR" err="1"/>
              <a:t>enim</a:t>
            </a:r>
            <a:r>
              <a:rPr lang="pt-BR"/>
              <a:t> </a:t>
            </a:r>
            <a:r>
              <a:rPr lang="pt-BR" err="1"/>
              <a:t>tristique</a:t>
            </a:r>
            <a:r>
              <a:rPr lang="pt-BR"/>
              <a:t> </a:t>
            </a:r>
            <a:r>
              <a:rPr lang="pt-BR" err="1"/>
              <a:t>pretium</a:t>
            </a:r>
            <a:r>
              <a:rPr lang="pt-BR"/>
              <a:t> eu </a:t>
            </a:r>
            <a:r>
              <a:rPr lang="pt-BR" err="1"/>
              <a:t>sed</a:t>
            </a:r>
            <a:r>
              <a:rPr lang="pt-BR"/>
              <a:t> ex. </a:t>
            </a:r>
          </a:p>
          <a:p>
            <a:pPr lvl="0"/>
            <a:r>
              <a:rPr lang="pt-BR" err="1"/>
              <a:t>Sed</a:t>
            </a:r>
            <a:r>
              <a:rPr lang="pt-BR"/>
              <a:t> </a:t>
            </a:r>
            <a:r>
              <a:rPr lang="pt-BR" err="1"/>
              <a:t>faucibus</a:t>
            </a:r>
            <a:r>
              <a:rPr lang="pt-BR"/>
              <a:t> </a:t>
            </a:r>
            <a:r>
              <a:rPr lang="pt-BR" err="1"/>
              <a:t>efficitur</a:t>
            </a:r>
            <a:r>
              <a:rPr lang="pt-BR"/>
              <a:t> </a:t>
            </a:r>
            <a:r>
              <a:rPr lang="pt-BR" err="1"/>
              <a:t>tortor</a:t>
            </a:r>
            <a:r>
              <a:rPr lang="pt-BR"/>
              <a:t> </a:t>
            </a:r>
            <a:r>
              <a:rPr lang="pt-BR" err="1"/>
              <a:t>vel</a:t>
            </a:r>
            <a:r>
              <a:rPr lang="pt-BR"/>
              <a:t> </a:t>
            </a:r>
            <a:r>
              <a:rPr lang="pt-BR" err="1"/>
              <a:t>suscipit</a:t>
            </a:r>
            <a:r>
              <a:rPr lang="pt-BR"/>
              <a:t>. </a:t>
            </a:r>
            <a:r>
              <a:rPr lang="pt-BR" err="1"/>
              <a:t>Donec</a:t>
            </a:r>
            <a:r>
              <a:rPr lang="pt-BR"/>
              <a:t> </a:t>
            </a:r>
            <a:r>
              <a:rPr lang="pt-BR" err="1"/>
              <a:t>ligula</a:t>
            </a:r>
            <a:r>
              <a:rPr lang="pt-BR"/>
              <a:t> </a:t>
            </a:r>
            <a:r>
              <a:rPr lang="pt-BR" err="1"/>
              <a:t>enim</a:t>
            </a:r>
            <a:r>
              <a:rPr lang="pt-BR"/>
              <a:t>, </a:t>
            </a:r>
            <a:r>
              <a:rPr lang="pt-BR" err="1"/>
              <a:t>dapibus</a:t>
            </a:r>
            <a:r>
              <a:rPr lang="pt-BR"/>
              <a:t> </a:t>
            </a:r>
            <a:r>
              <a:rPr lang="pt-BR" err="1"/>
              <a:t>sit</a:t>
            </a:r>
            <a:r>
              <a:rPr lang="pt-BR"/>
              <a:t> </a:t>
            </a:r>
            <a:r>
              <a:rPr lang="pt-BR" err="1"/>
              <a:t>amet</a:t>
            </a:r>
            <a:r>
              <a:rPr lang="pt-BR"/>
              <a:t> urna </a:t>
            </a:r>
            <a:r>
              <a:rPr lang="pt-BR" err="1"/>
              <a:t>vel</a:t>
            </a:r>
            <a:r>
              <a:rPr lang="pt-BR"/>
              <a:t>, </a:t>
            </a:r>
            <a:r>
              <a:rPr lang="pt-BR" err="1"/>
              <a:t>convallis</a:t>
            </a:r>
            <a:r>
              <a:rPr lang="pt-BR"/>
              <a:t> </a:t>
            </a:r>
            <a:r>
              <a:rPr lang="pt-BR" err="1"/>
              <a:t>volutpat</a:t>
            </a:r>
            <a:r>
              <a:rPr lang="pt-BR"/>
              <a:t> </a:t>
            </a:r>
            <a:r>
              <a:rPr lang="pt-BR" err="1"/>
              <a:t>purus</a:t>
            </a:r>
            <a:r>
              <a:rPr lang="pt-BR"/>
              <a:t>. </a:t>
            </a:r>
            <a:endParaRPr lang="en-GB"/>
          </a:p>
        </p:txBody>
      </p:sp>
      <p:sp>
        <p:nvSpPr>
          <p:cNvPr id="17" name="Text Placeholder 18"/>
          <p:cNvSpPr>
            <a:spLocks noGrp="1"/>
          </p:cNvSpPr>
          <p:nvPr>
            <p:ph type="body" sz="quarter" idx="19" hasCustomPrompt="1"/>
          </p:nvPr>
        </p:nvSpPr>
        <p:spPr>
          <a:xfrm>
            <a:off x="8256062" y="1752271"/>
            <a:ext cx="3420000" cy="511175"/>
          </a:xfrm>
          <a:prstGeom prst="rect">
            <a:avLst/>
          </a:prstGeom>
          <a:solidFill>
            <a:schemeClr val="accent3"/>
          </a:solidFill>
        </p:spPr>
        <p:txBody>
          <a:bodyPr lIns="180000" anchor="ctr"/>
          <a:lstStyle>
            <a:lvl1pPr marL="0" indent="0" algn="ctr"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[Insert the title of this column here]</a:t>
            </a:r>
            <a:endParaRPr lang="en-GB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78360" y="135266"/>
            <a:ext cx="11311642" cy="4166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[Add slide title here]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B73840C0-E9E2-4415-817B-98B8C5EB55C5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4145178" y="2007858"/>
            <a:ext cx="0" cy="426312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8036073" y="2007858"/>
            <a:ext cx="0" cy="426311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68363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78360" y="135266"/>
            <a:ext cx="11311642" cy="4166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[Add slide title here]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5938" y="2392070"/>
            <a:ext cx="5439505" cy="1501887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Clr>
                <a:schemeClr val="accent1"/>
              </a:buClr>
              <a:buSzPct val="80000"/>
              <a:buFont typeface="Bahnschrift SemiBold SemiConden" panose="020B0502040204020203" pitchFamily="34" charset="0"/>
              <a:buChar char="&gt;"/>
              <a:defRPr sz="1600" b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pt-BR" dirty="0" err="1"/>
              <a:t>Sed</a:t>
            </a:r>
            <a:r>
              <a:rPr lang="pt-BR" dirty="0"/>
              <a:t> ac </a:t>
            </a:r>
            <a:r>
              <a:rPr lang="pt-BR" dirty="0" err="1"/>
              <a:t>elementum</a:t>
            </a:r>
            <a:r>
              <a:rPr lang="pt-BR" dirty="0"/>
              <a:t> ante, id </a:t>
            </a:r>
            <a:r>
              <a:rPr lang="pt-BR" dirty="0" err="1"/>
              <a:t>varius</a:t>
            </a:r>
            <a:r>
              <a:rPr lang="pt-BR" dirty="0"/>
              <a:t> </a:t>
            </a:r>
            <a:r>
              <a:rPr lang="pt-BR" dirty="0" err="1"/>
              <a:t>orci</a:t>
            </a:r>
            <a:r>
              <a:rPr lang="pt-BR" dirty="0"/>
              <a:t>. </a:t>
            </a:r>
            <a:r>
              <a:rPr lang="pt-BR" dirty="0" err="1"/>
              <a:t>Maecenas</a:t>
            </a:r>
            <a:r>
              <a:rPr lang="pt-BR" dirty="0"/>
              <a:t> </a:t>
            </a:r>
            <a:r>
              <a:rPr lang="pt-BR" dirty="0" err="1"/>
              <a:t>interdum</a:t>
            </a:r>
            <a:r>
              <a:rPr lang="pt-BR" dirty="0"/>
              <a:t> </a:t>
            </a:r>
            <a:r>
              <a:rPr lang="pt-BR" dirty="0" err="1"/>
              <a:t>ligula</a:t>
            </a:r>
            <a:r>
              <a:rPr lang="pt-BR" dirty="0"/>
              <a:t> </a:t>
            </a:r>
            <a:r>
              <a:rPr lang="pt-BR" dirty="0" err="1"/>
              <a:t>eget</a:t>
            </a:r>
            <a:r>
              <a:rPr lang="pt-BR" dirty="0"/>
              <a:t> </a:t>
            </a:r>
            <a:r>
              <a:rPr lang="pt-BR" dirty="0" err="1"/>
              <a:t>consectetur</a:t>
            </a:r>
            <a:r>
              <a:rPr lang="pt-BR" dirty="0"/>
              <a:t> </a:t>
            </a:r>
            <a:r>
              <a:rPr lang="pt-BR" dirty="0" err="1"/>
              <a:t>feugiat</a:t>
            </a:r>
            <a:r>
              <a:rPr lang="pt-BR" dirty="0"/>
              <a:t>. </a:t>
            </a:r>
          </a:p>
          <a:p>
            <a:pPr lvl="0"/>
            <a:r>
              <a:rPr lang="pt-BR" dirty="0" err="1"/>
              <a:t>Praesent</a:t>
            </a:r>
            <a:r>
              <a:rPr lang="pt-BR" dirty="0"/>
              <a:t> </a:t>
            </a:r>
            <a:r>
              <a:rPr lang="pt-BR" dirty="0" err="1"/>
              <a:t>elit</a:t>
            </a:r>
            <a:r>
              <a:rPr lang="pt-BR" dirty="0"/>
              <a:t> est, </a:t>
            </a:r>
            <a:r>
              <a:rPr lang="pt-BR" dirty="0" err="1"/>
              <a:t>accumsan</a:t>
            </a:r>
            <a:r>
              <a:rPr lang="pt-BR" dirty="0"/>
              <a:t> </a:t>
            </a:r>
            <a:r>
              <a:rPr lang="pt-BR" dirty="0" err="1"/>
              <a:t>eget</a:t>
            </a:r>
            <a:r>
              <a:rPr lang="pt-BR" dirty="0"/>
              <a:t> </a:t>
            </a:r>
            <a:r>
              <a:rPr lang="pt-BR" dirty="0" err="1"/>
              <a:t>consectetur</a:t>
            </a:r>
            <a:r>
              <a:rPr lang="pt-BR" dirty="0"/>
              <a:t> ac, </a:t>
            </a:r>
            <a:r>
              <a:rPr lang="pt-BR" dirty="0" err="1"/>
              <a:t>lacinia</a:t>
            </a:r>
            <a:r>
              <a:rPr lang="pt-BR" dirty="0"/>
              <a:t> id mi. </a:t>
            </a:r>
            <a:r>
              <a:rPr lang="pt-BR" dirty="0" err="1"/>
              <a:t>Duis</a:t>
            </a:r>
            <a:r>
              <a:rPr lang="pt-BR" dirty="0"/>
              <a:t> </a:t>
            </a:r>
            <a:r>
              <a:rPr lang="pt-BR" dirty="0" err="1"/>
              <a:t>molestie</a:t>
            </a:r>
            <a:r>
              <a:rPr lang="pt-BR" dirty="0"/>
              <a:t> </a:t>
            </a:r>
            <a:r>
              <a:rPr lang="pt-BR" dirty="0" err="1"/>
              <a:t>semper</a:t>
            </a:r>
            <a:r>
              <a:rPr lang="pt-BR" dirty="0"/>
              <a:t> nunc </a:t>
            </a:r>
            <a:r>
              <a:rPr lang="pt-BR" dirty="0" err="1"/>
              <a:t>venenatis</a:t>
            </a:r>
            <a:r>
              <a:rPr lang="pt-BR" dirty="0"/>
              <a:t> </a:t>
            </a:r>
            <a:r>
              <a:rPr lang="pt-BR" dirty="0" err="1"/>
              <a:t>posuere</a:t>
            </a:r>
            <a:r>
              <a:rPr lang="pt-BR" dirty="0"/>
              <a:t>. 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5" hasCustomPrompt="1"/>
          </p:nvPr>
        </p:nvSpPr>
        <p:spPr>
          <a:xfrm>
            <a:off x="6235881" y="2392070"/>
            <a:ext cx="5439840" cy="1501887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Clr>
                <a:schemeClr val="accent5"/>
              </a:buClr>
              <a:buSzPct val="80000"/>
              <a:buFont typeface="Bahnschrift SemiBold SemiConden" panose="020B0502040204020203" pitchFamily="34" charset="0"/>
              <a:buChar char="&gt;"/>
              <a:defRPr sz="1600" b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pt-BR" dirty="0" err="1"/>
              <a:t>Sed</a:t>
            </a:r>
            <a:r>
              <a:rPr lang="pt-BR" dirty="0"/>
              <a:t> ac </a:t>
            </a:r>
            <a:r>
              <a:rPr lang="pt-BR" dirty="0" err="1"/>
              <a:t>elementum</a:t>
            </a:r>
            <a:r>
              <a:rPr lang="pt-BR" dirty="0"/>
              <a:t> ante, id </a:t>
            </a:r>
            <a:r>
              <a:rPr lang="pt-BR" dirty="0" err="1"/>
              <a:t>varius</a:t>
            </a:r>
            <a:r>
              <a:rPr lang="pt-BR" dirty="0"/>
              <a:t> </a:t>
            </a:r>
            <a:r>
              <a:rPr lang="pt-BR" dirty="0" err="1"/>
              <a:t>orci</a:t>
            </a:r>
            <a:r>
              <a:rPr lang="pt-BR" dirty="0"/>
              <a:t>. </a:t>
            </a:r>
            <a:r>
              <a:rPr lang="pt-BR" dirty="0" err="1"/>
              <a:t>Maecenas</a:t>
            </a:r>
            <a:r>
              <a:rPr lang="pt-BR" dirty="0"/>
              <a:t> </a:t>
            </a:r>
            <a:r>
              <a:rPr lang="pt-BR" dirty="0" err="1"/>
              <a:t>interdum</a:t>
            </a:r>
            <a:r>
              <a:rPr lang="pt-BR" dirty="0"/>
              <a:t> </a:t>
            </a:r>
            <a:r>
              <a:rPr lang="pt-BR" dirty="0" err="1"/>
              <a:t>ligula</a:t>
            </a:r>
            <a:r>
              <a:rPr lang="pt-BR" dirty="0"/>
              <a:t> </a:t>
            </a:r>
            <a:r>
              <a:rPr lang="pt-BR" dirty="0" err="1"/>
              <a:t>eget</a:t>
            </a:r>
            <a:r>
              <a:rPr lang="pt-BR" dirty="0"/>
              <a:t> </a:t>
            </a:r>
            <a:r>
              <a:rPr lang="pt-BR" dirty="0" err="1"/>
              <a:t>consectetur</a:t>
            </a:r>
            <a:r>
              <a:rPr lang="pt-BR" dirty="0"/>
              <a:t> </a:t>
            </a:r>
            <a:r>
              <a:rPr lang="pt-BR" dirty="0" err="1"/>
              <a:t>feugiat</a:t>
            </a:r>
            <a:r>
              <a:rPr lang="pt-BR" dirty="0"/>
              <a:t>. </a:t>
            </a:r>
          </a:p>
          <a:p>
            <a:pPr lvl="0"/>
            <a:r>
              <a:rPr lang="pt-BR" dirty="0" err="1"/>
              <a:t>Praesent</a:t>
            </a:r>
            <a:r>
              <a:rPr lang="pt-BR" dirty="0"/>
              <a:t> </a:t>
            </a:r>
            <a:r>
              <a:rPr lang="pt-BR" dirty="0" err="1"/>
              <a:t>elit</a:t>
            </a:r>
            <a:r>
              <a:rPr lang="pt-BR" dirty="0"/>
              <a:t> est, </a:t>
            </a:r>
            <a:r>
              <a:rPr lang="pt-BR" dirty="0" err="1"/>
              <a:t>accumsan</a:t>
            </a:r>
            <a:r>
              <a:rPr lang="pt-BR" dirty="0"/>
              <a:t> </a:t>
            </a:r>
            <a:r>
              <a:rPr lang="pt-BR" dirty="0" err="1"/>
              <a:t>eget</a:t>
            </a:r>
            <a:r>
              <a:rPr lang="pt-BR" dirty="0"/>
              <a:t> </a:t>
            </a:r>
            <a:r>
              <a:rPr lang="pt-BR" dirty="0" err="1"/>
              <a:t>consectetur</a:t>
            </a:r>
            <a:r>
              <a:rPr lang="pt-BR" dirty="0"/>
              <a:t> ac, </a:t>
            </a:r>
            <a:r>
              <a:rPr lang="pt-BR" dirty="0" err="1"/>
              <a:t>lacinia</a:t>
            </a:r>
            <a:r>
              <a:rPr lang="pt-BR" dirty="0"/>
              <a:t> id mi. </a:t>
            </a:r>
            <a:r>
              <a:rPr lang="pt-BR" dirty="0" err="1"/>
              <a:t>Duis</a:t>
            </a:r>
            <a:r>
              <a:rPr lang="pt-BR" dirty="0"/>
              <a:t> </a:t>
            </a:r>
            <a:r>
              <a:rPr lang="pt-BR" dirty="0" err="1"/>
              <a:t>molestie</a:t>
            </a:r>
            <a:r>
              <a:rPr lang="pt-BR" dirty="0"/>
              <a:t> </a:t>
            </a:r>
            <a:r>
              <a:rPr lang="pt-BR" dirty="0" err="1"/>
              <a:t>semper</a:t>
            </a:r>
            <a:r>
              <a:rPr lang="pt-BR" dirty="0"/>
              <a:t> nunc </a:t>
            </a:r>
            <a:r>
              <a:rPr lang="pt-BR" dirty="0" err="1"/>
              <a:t>venenatis</a:t>
            </a:r>
            <a:r>
              <a:rPr lang="pt-BR" dirty="0"/>
              <a:t> </a:t>
            </a:r>
            <a:r>
              <a:rPr lang="pt-BR" dirty="0" err="1"/>
              <a:t>posuere</a:t>
            </a:r>
            <a:r>
              <a:rPr lang="pt-BR" dirty="0"/>
              <a:t>. 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6" hasCustomPrompt="1"/>
          </p:nvPr>
        </p:nvSpPr>
        <p:spPr>
          <a:xfrm>
            <a:off x="515931" y="1752271"/>
            <a:ext cx="5439847" cy="511175"/>
          </a:xfrm>
          <a:prstGeom prst="rect">
            <a:avLst/>
          </a:prstGeom>
          <a:solidFill>
            <a:schemeClr val="accent1"/>
          </a:solidFill>
        </p:spPr>
        <p:txBody>
          <a:bodyPr lIns="180000" anchor="ctr"/>
          <a:lstStyle>
            <a:lvl1pPr marL="0" indent="0" algn="ctr"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[Insert the title of this column here]</a:t>
            </a:r>
            <a:endParaRPr lang="en-GB"/>
          </a:p>
        </p:txBody>
      </p:sp>
      <p:sp>
        <p:nvSpPr>
          <p:cNvPr id="20" name="Text Placeholder 18"/>
          <p:cNvSpPr>
            <a:spLocks noGrp="1"/>
          </p:cNvSpPr>
          <p:nvPr>
            <p:ph type="body" sz="quarter" idx="17" hasCustomPrompt="1"/>
          </p:nvPr>
        </p:nvSpPr>
        <p:spPr>
          <a:xfrm>
            <a:off x="6235880" y="1752271"/>
            <a:ext cx="5440183" cy="511175"/>
          </a:xfrm>
          <a:prstGeom prst="rect">
            <a:avLst/>
          </a:prstGeom>
          <a:solidFill>
            <a:schemeClr val="accent4"/>
          </a:solidFill>
        </p:spPr>
        <p:txBody>
          <a:bodyPr lIns="180000" anchor="ctr"/>
          <a:lstStyle>
            <a:lvl1pPr marL="0" indent="0" algn="ctr"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[Insert the title of this column here]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B73840C0-E9E2-4415-817B-98B8C5EB55C5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515938" y="908050"/>
            <a:ext cx="11160125" cy="57945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aseline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This is a placeholder for a short introduction text to the slide.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</a:t>
            </a:r>
            <a:br>
              <a:rPr lang="en-US" dirty="0"/>
            </a:br>
            <a:r>
              <a:rPr lang="en-US" dirty="0"/>
              <a:t>Nam vitae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. Nam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metus</a:t>
            </a:r>
            <a:r>
              <a:rPr lang="en-US" dirty="0"/>
              <a:t> </a:t>
            </a:r>
            <a:r>
              <a:rPr lang="en-US" dirty="0" err="1"/>
              <a:t>leo</a:t>
            </a:r>
            <a:r>
              <a:rPr lang="en-US" dirty="0"/>
              <a:t>. Maecenas dictum ex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neque</a:t>
            </a:r>
            <a:r>
              <a:rPr lang="en-US" dirty="0"/>
              <a:t> cursus </a:t>
            </a:r>
            <a:r>
              <a:rPr lang="en-US" dirty="0" err="1"/>
              <a:t>eleifend</a:t>
            </a:r>
            <a:r>
              <a:rPr lang="en-US" dirty="0"/>
              <a:t>. </a:t>
            </a:r>
            <a:r>
              <a:rPr lang="en-US" dirty="0" err="1"/>
              <a:t>Cras</a:t>
            </a:r>
            <a:r>
              <a:rPr lang="en-US" dirty="0"/>
              <a:t> </a:t>
            </a:r>
            <a:r>
              <a:rPr lang="en-US" dirty="0" err="1"/>
              <a:t>luctus</a:t>
            </a:r>
            <a:r>
              <a:rPr lang="en-US" dirty="0"/>
              <a:t> </a:t>
            </a:r>
            <a:r>
              <a:rPr lang="en-US" dirty="0" err="1"/>
              <a:t>bibendum</a:t>
            </a:r>
            <a:r>
              <a:rPr lang="en-US" dirty="0"/>
              <a:t> pharetra.</a:t>
            </a:r>
            <a:endParaRPr lang="en-GB" dirty="0"/>
          </a:p>
        </p:txBody>
      </p:sp>
      <p:sp>
        <p:nvSpPr>
          <p:cNvPr id="15" name="Content Placeholder 2"/>
          <p:cNvSpPr>
            <a:spLocks noGrp="1"/>
          </p:cNvSpPr>
          <p:nvPr>
            <p:ph idx="21" hasCustomPrompt="1"/>
          </p:nvPr>
        </p:nvSpPr>
        <p:spPr>
          <a:xfrm>
            <a:off x="515938" y="4662380"/>
            <a:ext cx="5439505" cy="1501887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Clr>
                <a:schemeClr val="accent1"/>
              </a:buClr>
              <a:buSzPct val="80000"/>
              <a:buFont typeface="Bahnschrift SemiBold SemiConden" panose="020B0502040204020203" pitchFamily="34" charset="0"/>
              <a:buChar char="&gt;"/>
              <a:defRPr sz="1600" b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pt-BR" dirty="0" err="1"/>
              <a:t>Sed</a:t>
            </a:r>
            <a:r>
              <a:rPr lang="pt-BR" dirty="0"/>
              <a:t> ac </a:t>
            </a:r>
            <a:r>
              <a:rPr lang="pt-BR" dirty="0" err="1"/>
              <a:t>elementum</a:t>
            </a:r>
            <a:r>
              <a:rPr lang="pt-BR" dirty="0"/>
              <a:t> ante, id </a:t>
            </a:r>
            <a:r>
              <a:rPr lang="pt-BR" dirty="0" err="1"/>
              <a:t>varius</a:t>
            </a:r>
            <a:r>
              <a:rPr lang="pt-BR" dirty="0"/>
              <a:t> </a:t>
            </a:r>
            <a:r>
              <a:rPr lang="pt-BR" dirty="0" err="1"/>
              <a:t>orci</a:t>
            </a:r>
            <a:r>
              <a:rPr lang="pt-BR" dirty="0"/>
              <a:t>. </a:t>
            </a:r>
            <a:r>
              <a:rPr lang="pt-BR" dirty="0" err="1"/>
              <a:t>Maecenas</a:t>
            </a:r>
            <a:r>
              <a:rPr lang="pt-BR" dirty="0"/>
              <a:t> </a:t>
            </a:r>
            <a:r>
              <a:rPr lang="pt-BR" dirty="0" err="1"/>
              <a:t>interdum</a:t>
            </a:r>
            <a:r>
              <a:rPr lang="pt-BR" dirty="0"/>
              <a:t> </a:t>
            </a:r>
            <a:r>
              <a:rPr lang="pt-BR" dirty="0" err="1"/>
              <a:t>ligula</a:t>
            </a:r>
            <a:r>
              <a:rPr lang="pt-BR" dirty="0"/>
              <a:t> </a:t>
            </a:r>
            <a:r>
              <a:rPr lang="pt-BR" dirty="0" err="1"/>
              <a:t>eget</a:t>
            </a:r>
            <a:r>
              <a:rPr lang="pt-BR" dirty="0"/>
              <a:t> </a:t>
            </a:r>
            <a:r>
              <a:rPr lang="pt-BR" dirty="0" err="1"/>
              <a:t>consectetur</a:t>
            </a:r>
            <a:r>
              <a:rPr lang="pt-BR" dirty="0"/>
              <a:t> </a:t>
            </a:r>
            <a:r>
              <a:rPr lang="pt-BR" dirty="0" err="1"/>
              <a:t>feugiat</a:t>
            </a:r>
            <a:r>
              <a:rPr lang="pt-BR" dirty="0"/>
              <a:t>. </a:t>
            </a:r>
          </a:p>
          <a:p>
            <a:pPr lvl="0"/>
            <a:r>
              <a:rPr lang="pt-BR" dirty="0" err="1"/>
              <a:t>Praesent</a:t>
            </a:r>
            <a:r>
              <a:rPr lang="pt-BR" dirty="0"/>
              <a:t> </a:t>
            </a:r>
            <a:r>
              <a:rPr lang="pt-BR" dirty="0" err="1"/>
              <a:t>elit</a:t>
            </a:r>
            <a:r>
              <a:rPr lang="pt-BR" dirty="0"/>
              <a:t> est, </a:t>
            </a:r>
            <a:r>
              <a:rPr lang="pt-BR" dirty="0" err="1"/>
              <a:t>accumsan</a:t>
            </a:r>
            <a:r>
              <a:rPr lang="pt-BR" dirty="0"/>
              <a:t> </a:t>
            </a:r>
            <a:r>
              <a:rPr lang="pt-BR" dirty="0" err="1"/>
              <a:t>eget</a:t>
            </a:r>
            <a:r>
              <a:rPr lang="pt-BR" dirty="0"/>
              <a:t> </a:t>
            </a:r>
            <a:r>
              <a:rPr lang="pt-BR" dirty="0" err="1"/>
              <a:t>consectetur</a:t>
            </a:r>
            <a:r>
              <a:rPr lang="pt-BR" dirty="0"/>
              <a:t> ac, </a:t>
            </a:r>
            <a:r>
              <a:rPr lang="pt-BR" dirty="0" err="1"/>
              <a:t>lacinia</a:t>
            </a:r>
            <a:r>
              <a:rPr lang="pt-BR" dirty="0"/>
              <a:t> id mi. </a:t>
            </a:r>
            <a:r>
              <a:rPr lang="pt-BR" dirty="0" err="1"/>
              <a:t>Duis</a:t>
            </a:r>
            <a:r>
              <a:rPr lang="pt-BR" dirty="0"/>
              <a:t> </a:t>
            </a:r>
            <a:r>
              <a:rPr lang="pt-BR" dirty="0" err="1"/>
              <a:t>molestie</a:t>
            </a:r>
            <a:r>
              <a:rPr lang="pt-BR" dirty="0"/>
              <a:t> </a:t>
            </a:r>
            <a:r>
              <a:rPr lang="pt-BR" dirty="0" err="1"/>
              <a:t>semper</a:t>
            </a:r>
            <a:r>
              <a:rPr lang="pt-BR" dirty="0"/>
              <a:t> nunc </a:t>
            </a:r>
            <a:r>
              <a:rPr lang="pt-BR" dirty="0" err="1"/>
              <a:t>venenatis</a:t>
            </a:r>
            <a:r>
              <a:rPr lang="pt-BR" dirty="0"/>
              <a:t> </a:t>
            </a:r>
            <a:r>
              <a:rPr lang="pt-BR" dirty="0" err="1"/>
              <a:t>posuere</a:t>
            </a:r>
            <a:r>
              <a:rPr lang="pt-BR" dirty="0"/>
              <a:t>. 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22" hasCustomPrompt="1"/>
          </p:nvPr>
        </p:nvSpPr>
        <p:spPr>
          <a:xfrm>
            <a:off x="6235881" y="4662380"/>
            <a:ext cx="5439840" cy="1501887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Clr>
                <a:schemeClr val="accent5"/>
              </a:buClr>
              <a:buSzPct val="80000"/>
              <a:buFont typeface="Bahnschrift SemiBold SemiConden" panose="020B0502040204020203" pitchFamily="34" charset="0"/>
              <a:buChar char="&gt;"/>
              <a:defRPr sz="1600" b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pt-BR" dirty="0" err="1"/>
              <a:t>Sed</a:t>
            </a:r>
            <a:r>
              <a:rPr lang="pt-BR" dirty="0"/>
              <a:t> ac </a:t>
            </a:r>
            <a:r>
              <a:rPr lang="pt-BR" dirty="0" err="1"/>
              <a:t>elementum</a:t>
            </a:r>
            <a:r>
              <a:rPr lang="pt-BR" dirty="0"/>
              <a:t> ante, id </a:t>
            </a:r>
            <a:r>
              <a:rPr lang="pt-BR" dirty="0" err="1"/>
              <a:t>varius</a:t>
            </a:r>
            <a:r>
              <a:rPr lang="pt-BR" dirty="0"/>
              <a:t> </a:t>
            </a:r>
            <a:r>
              <a:rPr lang="pt-BR" dirty="0" err="1"/>
              <a:t>orci</a:t>
            </a:r>
            <a:r>
              <a:rPr lang="pt-BR" dirty="0"/>
              <a:t>. </a:t>
            </a:r>
            <a:r>
              <a:rPr lang="pt-BR" dirty="0" err="1"/>
              <a:t>Maecenas</a:t>
            </a:r>
            <a:r>
              <a:rPr lang="pt-BR" dirty="0"/>
              <a:t> </a:t>
            </a:r>
            <a:r>
              <a:rPr lang="pt-BR" dirty="0" err="1"/>
              <a:t>interdum</a:t>
            </a:r>
            <a:r>
              <a:rPr lang="pt-BR" dirty="0"/>
              <a:t> </a:t>
            </a:r>
            <a:r>
              <a:rPr lang="pt-BR" dirty="0" err="1"/>
              <a:t>ligula</a:t>
            </a:r>
            <a:r>
              <a:rPr lang="pt-BR" dirty="0"/>
              <a:t> </a:t>
            </a:r>
            <a:r>
              <a:rPr lang="pt-BR" dirty="0" err="1"/>
              <a:t>eget</a:t>
            </a:r>
            <a:r>
              <a:rPr lang="pt-BR" dirty="0"/>
              <a:t> </a:t>
            </a:r>
            <a:r>
              <a:rPr lang="pt-BR" dirty="0" err="1"/>
              <a:t>consectetur</a:t>
            </a:r>
            <a:r>
              <a:rPr lang="pt-BR" dirty="0"/>
              <a:t> </a:t>
            </a:r>
            <a:r>
              <a:rPr lang="pt-BR" dirty="0" err="1"/>
              <a:t>feugiat</a:t>
            </a:r>
            <a:r>
              <a:rPr lang="pt-BR" dirty="0"/>
              <a:t>. </a:t>
            </a:r>
          </a:p>
          <a:p>
            <a:pPr lvl="0"/>
            <a:r>
              <a:rPr lang="pt-BR" dirty="0" err="1"/>
              <a:t>Praesent</a:t>
            </a:r>
            <a:r>
              <a:rPr lang="pt-BR" dirty="0"/>
              <a:t> </a:t>
            </a:r>
            <a:r>
              <a:rPr lang="pt-BR" dirty="0" err="1"/>
              <a:t>elit</a:t>
            </a:r>
            <a:r>
              <a:rPr lang="pt-BR" dirty="0"/>
              <a:t> est, </a:t>
            </a:r>
            <a:r>
              <a:rPr lang="pt-BR" dirty="0" err="1"/>
              <a:t>accumsan</a:t>
            </a:r>
            <a:r>
              <a:rPr lang="pt-BR" dirty="0"/>
              <a:t> </a:t>
            </a:r>
            <a:r>
              <a:rPr lang="pt-BR" dirty="0" err="1"/>
              <a:t>eget</a:t>
            </a:r>
            <a:r>
              <a:rPr lang="pt-BR" dirty="0"/>
              <a:t> </a:t>
            </a:r>
            <a:r>
              <a:rPr lang="pt-BR" dirty="0" err="1"/>
              <a:t>consectetur</a:t>
            </a:r>
            <a:r>
              <a:rPr lang="pt-BR" dirty="0"/>
              <a:t> ac, </a:t>
            </a:r>
            <a:r>
              <a:rPr lang="pt-BR" dirty="0" err="1"/>
              <a:t>lacinia</a:t>
            </a:r>
            <a:r>
              <a:rPr lang="pt-BR" dirty="0"/>
              <a:t> id mi. </a:t>
            </a:r>
            <a:r>
              <a:rPr lang="pt-BR" dirty="0" err="1"/>
              <a:t>Duis</a:t>
            </a:r>
            <a:r>
              <a:rPr lang="pt-BR" dirty="0"/>
              <a:t> </a:t>
            </a:r>
            <a:r>
              <a:rPr lang="pt-BR" dirty="0" err="1"/>
              <a:t>molestie</a:t>
            </a:r>
            <a:r>
              <a:rPr lang="pt-BR" dirty="0"/>
              <a:t> </a:t>
            </a:r>
            <a:r>
              <a:rPr lang="pt-BR" dirty="0" err="1"/>
              <a:t>semper</a:t>
            </a:r>
            <a:r>
              <a:rPr lang="pt-BR" dirty="0"/>
              <a:t> nunc </a:t>
            </a:r>
            <a:r>
              <a:rPr lang="pt-BR" dirty="0" err="1"/>
              <a:t>venenatis</a:t>
            </a:r>
            <a:r>
              <a:rPr lang="pt-BR" dirty="0"/>
              <a:t> </a:t>
            </a:r>
            <a:r>
              <a:rPr lang="pt-BR" dirty="0" err="1"/>
              <a:t>posuere</a:t>
            </a:r>
            <a:r>
              <a:rPr lang="pt-BR" dirty="0"/>
              <a:t>. </a:t>
            </a:r>
          </a:p>
        </p:txBody>
      </p:sp>
      <p:sp>
        <p:nvSpPr>
          <p:cNvPr id="18" name="Text Placeholder 18"/>
          <p:cNvSpPr>
            <a:spLocks noGrp="1"/>
          </p:cNvSpPr>
          <p:nvPr>
            <p:ph type="body" sz="quarter" idx="23" hasCustomPrompt="1"/>
          </p:nvPr>
        </p:nvSpPr>
        <p:spPr>
          <a:xfrm>
            <a:off x="515931" y="4022581"/>
            <a:ext cx="5439847" cy="511175"/>
          </a:xfrm>
          <a:prstGeom prst="rect">
            <a:avLst/>
          </a:prstGeom>
          <a:solidFill>
            <a:schemeClr val="accent3"/>
          </a:solidFill>
        </p:spPr>
        <p:txBody>
          <a:bodyPr lIns="180000" anchor="ctr"/>
          <a:lstStyle>
            <a:lvl1pPr marL="0" indent="0" algn="ctr"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[Insert the title of this column here]</a:t>
            </a:r>
            <a:endParaRPr lang="en-GB"/>
          </a:p>
        </p:txBody>
      </p:sp>
      <p:sp>
        <p:nvSpPr>
          <p:cNvPr id="21" name="Text Placeholder 18"/>
          <p:cNvSpPr>
            <a:spLocks noGrp="1"/>
          </p:cNvSpPr>
          <p:nvPr>
            <p:ph type="body" sz="quarter" idx="24" hasCustomPrompt="1"/>
          </p:nvPr>
        </p:nvSpPr>
        <p:spPr>
          <a:xfrm>
            <a:off x="6235880" y="4022581"/>
            <a:ext cx="5440183" cy="511175"/>
          </a:xfrm>
          <a:prstGeom prst="rect">
            <a:avLst/>
          </a:prstGeom>
          <a:solidFill>
            <a:schemeClr val="accent2"/>
          </a:solidFill>
        </p:spPr>
        <p:txBody>
          <a:bodyPr lIns="180000" anchor="ctr"/>
          <a:lstStyle>
            <a:lvl1pPr marL="0" indent="0" algn="ctr"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[Insert the title of this column here]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7295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6" orient="horz" pos="2160">
          <p15:clr>
            <a:srgbClr val="FBAE40"/>
          </p15:clr>
        </p15:guide>
        <p15:guide id="7" pos="3840">
          <p15:clr>
            <a:srgbClr val="FBAE40"/>
          </p15:clr>
        </p15:guide>
        <p15:guide id="8" orient="horz" pos="572">
          <p15:clr>
            <a:srgbClr val="FBAE40"/>
          </p15:clr>
        </p15:guide>
        <p15:guide id="9" pos="7355">
          <p15:clr>
            <a:srgbClr val="FBAE40"/>
          </p15:clr>
        </p15:guide>
        <p15:guide id="10" pos="325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-item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78360" y="135266"/>
            <a:ext cx="11311642" cy="4166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[Add slide title here]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1291561" y="1845395"/>
            <a:ext cx="1655424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946985" y="1845394"/>
            <a:ext cx="0" cy="4384421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2879130" y="3431352"/>
            <a:ext cx="148235" cy="108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3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879130" y="4753407"/>
            <a:ext cx="148235" cy="1080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2879130" y="2124215"/>
            <a:ext cx="148235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1"/>
              </a:solidFill>
            </a:endParaRP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7" hasCustomPrompt="1"/>
          </p:nvPr>
        </p:nvSpPr>
        <p:spPr>
          <a:xfrm>
            <a:off x="678360" y="2135510"/>
            <a:ext cx="2099450" cy="1080000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lang="en-GB" sz="2400" b="1" kern="12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[Placeholder]</a:t>
            </a:r>
            <a:endParaRPr lang="en-GB"/>
          </a:p>
        </p:txBody>
      </p:sp>
      <p:sp>
        <p:nvSpPr>
          <p:cNvPr id="22" name="Text Placeholder 20"/>
          <p:cNvSpPr>
            <a:spLocks noGrp="1"/>
          </p:cNvSpPr>
          <p:nvPr>
            <p:ph type="body" sz="quarter" idx="18" hasCustomPrompt="1"/>
          </p:nvPr>
        </p:nvSpPr>
        <p:spPr>
          <a:xfrm>
            <a:off x="678360" y="3442647"/>
            <a:ext cx="2099450" cy="1080000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lang="en-GB" sz="2400" b="1" kern="1200" dirty="0">
                <a:solidFill>
                  <a:schemeClr val="accent3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[Placeholder]</a:t>
            </a:r>
            <a:endParaRPr lang="en-GB"/>
          </a:p>
        </p:txBody>
      </p:sp>
      <p:sp>
        <p:nvSpPr>
          <p:cNvPr id="23" name="Text Placeholder 20"/>
          <p:cNvSpPr>
            <a:spLocks noGrp="1"/>
          </p:cNvSpPr>
          <p:nvPr>
            <p:ph type="body" sz="quarter" idx="19" hasCustomPrompt="1"/>
          </p:nvPr>
        </p:nvSpPr>
        <p:spPr>
          <a:xfrm>
            <a:off x="678360" y="4749784"/>
            <a:ext cx="2099450" cy="1080000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lang="en-GB" sz="2400" b="1" kern="1200" dirty="0">
                <a:solidFill>
                  <a:schemeClr val="accent5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[Placeholder]</a:t>
            </a:r>
            <a:endParaRPr lang="en-GB" dirty="0"/>
          </a:p>
        </p:txBody>
      </p:sp>
      <p:sp>
        <p:nvSpPr>
          <p:cNvPr id="24" name="Text Placeholder 20"/>
          <p:cNvSpPr>
            <a:spLocks noGrp="1"/>
          </p:cNvSpPr>
          <p:nvPr>
            <p:ph type="body" sz="quarter" idx="20" hasCustomPrompt="1"/>
          </p:nvPr>
        </p:nvSpPr>
        <p:spPr>
          <a:xfrm>
            <a:off x="3128684" y="2135510"/>
            <a:ext cx="8341549" cy="1080000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lang="en-GB" sz="1800" b="0" kern="1200" dirty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err="1"/>
              <a:t>Sed</a:t>
            </a:r>
            <a:r>
              <a:rPr lang="en-US" dirty="0"/>
              <a:t> ac </a:t>
            </a:r>
            <a:r>
              <a:rPr lang="en-US" dirty="0" err="1"/>
              <a:t>elementum</a:t>
            </a:r>
            <a:r>
              <a:rPr lang="en-US" dirty="0"/>
              <a:t> ante, id </a:t>
            </a:r>
            <a:r>
              <a:rPr lang="en-US" dirty="0" err="1"/>
              <a:t>varius</a:t>
            </a:r>
            <a:r>
              <a:rPr lang="en-US" dirty="0"/>
              <a:t> </a:t>
            </a:r>
            <a:r>
              <a:rPr lang="en-US" dirty="0" err="1"/>
              <a:t>orci</a:t>
            </a:r>
            <a:r>
              <a:rPr lang="en-US" dirty="0"/>
              <a:t>. Maecenas </a:t>
            </a:r>
            <a:r>
              <a:rPr lang="en-US" dirty="0" err="1"/>
              <a:t>interdum</a:t>
            </a:r>
            <a:r>
              <a:rPr lang="en-US" dirty="0"/>
              <a:t> ligula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. </a:t>
            </a:r>
            <a:r>
              <a:rPr lang="en-US" dirty="0" err="1"/>
              <a:t>Praesent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, </a:t>
            </a:r>
            <a:r>
              <a:rPr lang="en-US" dirty="0" err="1"/>
              <a:t>accumsan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 ac, </a:t>
            </a:r>
            <a:r>
              <a:rPr lang="en-US" dirty="0" err="1"/>
              <a:t>lacinia</a:t>
            </a:r>
            <a:r>
              <a:rPr lang="en-US" dirty="0"/>
              <a:t> id mi.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molestie</a:t>
            </a:r>
            <a:r>
              <a:rPr lang="en-US" dirty="0"/>
              <a:t> semper </a:t>
            </a:r>
            <a:r>
              <a:rPr lang="en-US" dirty="0" err="1"/>
              <a:t>nunc</a:t>
            </a:r>
            <a:r>
              <a:rPr lang="en-US" dirty="0"/>
              <a:t> </a:t>
            </a:r>
            <a:r>
              <a:rPr lang="en-US" dirty="0" err="1"/>
              <a:t>venenatis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. </a:t>
            </a:r>
            <a:endParaRPr lang="en-GB" dirty="0"/>
          </a:p>
        </p:txBody>
      </p:sp>
      <p:sp>
        <p:nvSpPr>
          <p:cNvPr id="25" name="Text Placeholder 20"/>
          <p:cNvSpPr>
            <a:spLocks noGrp="1"/>
          </p:cNvSpPr>
          <p:nvPr>
            <p:ph type="body" sz="quarter" idx="21" hasCustomPrompt="1"/>
          </p:nvPr>
        </p:nvSpPr>
        <p:spPr>
          <a:xfrm>
            <a:off x="3128683" y="3436999"/>
            <a:ext cx="8341549" cy="1080000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lang="en-GB" sz="1800" b="0" kern="1200" dirty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err="1"/>
              <a:t>Sed</a:t>
            </a:r>
            <a:r>
              <a:rPr lang="en-US" dirty="0"/>
              <a:t> ac </a:t>
            </a:r>
            <a:r>
              <a:rPr lang="en-US" dirty="0" err="1"/>
              <a:t>elementum</a:t>
            </a:r>
            <a:r>
              <a:rPr lang="en-US" dirty="0"/>
              <a:t> ante, id </a:t>
            </a:r>
            <a:r>
              <a:rPr lang="en-US" dirty="0" err="1"/>
              <a:t>varius</a:t>
            </a:r>
            <a:r>
              <a:rPr lang="en-US" dirty="0"/>
              <a:t> </a:t>
            </a:r>
            <a:r>
              <a:rPr lang="en-US" dirty="0" err="1"/>
              <a:t>orci</a:t>
            </a:r>
            <a:r>
              <a:rPr lang="en-US" dirty="0"/>
              <a:t>. Maecenas </a:t>
            </a:r>
            <a:r>
              <a:rPr lang="en-US" dirty="0" err="1"/>
              <a:t>interdum</a:t>
            </a:r>
            <a:r>
              <a:rPr lang="en-US" dirty="0"/>
              <a:t> ligula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. </a:t>
            </a:r>
            <a:r>
              <a:rPr lang="en-US" dirty="0" err="1"/>
              <a:t>Praesent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, </a:t>
            </a:r>
            <a:r>
              <a:rPr lang="en-US" dirty="0" err="1"/>
              <a:t>accumsan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 ac, </a:t>
            </a:r>
            <a:r>
              <a:rPr lang="en-US" dirty="0" err="1"/>
              <a:t>lacinia</a:t>
            </a:r>
            <a:r>
              <a:rPr lang="en-US" dirty="0"/>
              <a:t> id mi.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molestie</a:t>
            </a:r>
            <a:r>
              <a:rPr lang="en-US" dirty="0"/>
              <a:t> semper </a:t>
            </a:r>
            <a:r>
              <a:rPr lang="en-US" dirty="0" err="1"/>
              <a:t>nunc</a:t>
            </a:r>
            <a:r>
              <a:rPr lang="en-US" dirty="0"/>
              <a:t> </a:t>
            </a:r>
            <a:r>
              <a:rPr lang="en-US" dirty="0" err="1"/>
              <a:t>venenatis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. </a:t>
            </a:r>
            <a:endParaRPr lang="en-GB" dirty="0"/>
          </a:p>
        </p:txBody>
      </p:sp>
      <p:sp>
        <p:nvSpPr>
          <p:cNvPr id="26" name="Text Placeholder 20"/>
          <p:cNvSpPr>
            <a:spLocks noGrp="1"/>
          </p:cNvSpPr>
          <p:nvPr>
            <p:ph type="body" sz="quarter" idx="22" hasCustomPrompt="1"/>
          </p:nvPr>
        </p:nvSpPr>
        <p:spPr>
          <a:xfrm>
            <a:off x="3128683" y="4744136"/>
            <a:ext cx="8341549" cy="1080000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lang="en-GB" sz="1800" b="0" kern="1200" dirty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err="1"/>
              <a:t>Sed</a:t>
            </a:r>
            <a:r>
              <a:rPr lang="en-US"/>
              <a:t> ac </a:t>
            </a:r>
            <a:r>
              <a:rPr lang="en-US" err="1"/>
              <a:t>elementum</a:t>
            </a:r>
            <a:r>
              <a:rPr lang="en-US"/>
              <a:t> ante, id </a:t>
            </a:r>
            <a:r>
              <a:rPr lang="en-US" err="1"/>
              <a:t>varius</a:t>
            </a:r>
            <a:r>
              <a:rPr lang="en-US"/>
              <a:t> </a:t>
            </a:r>
            <a:r>
              <a:rPr lang="en-US" err="1"/>
              <a:t>orci</a:t>
            </a:r>
            <a:r>
              <a:rPr lang="en-US"/>
              <a:t>. Maecenas </a:t>
            </a:r>
            <a:r>
              <a:rPr lang="en-US" err="1"/>
              <a:t>interdum</a:t>
            </a:r>
            <a:r>
              <a:rPr lang="en-US"/>
              <a:t> ligula </a:t>
            </a:r>
            <a:r>
              <a:rPr lang="en-US" err="1"/>
              <a:t>eget</a:t>
            </a:r>
            <a:r>
              <a:rPr lang="en-US"/>
              <a:t>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feugiat</a:t>
            </a:r>
            <a:r>
              <a:rPr lang="en-US"/>
              <a:t>. </a:t>
            </a:r>
            <a:r>
              <a:rPr lang="en-US" err="1"/>
              <a:t>Praesent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</a:t>
            </a:r>
            <a:r>
              <a:rPr lang="en-US" err="1"/>
              <a:t>est</a:t>
            </a:r>
            <a:r>
              <a:rPr lang="en-US"/>
              <a:t>, </a:t>
            </a:r>
            <a:r>
              <a:rPr lang="en-US" err="1"/>
              <a:t>accumsan</a:t>
            </a:r>
            <a:r>
              <a:rPr lang="en-US"/>
              <a:t> </a:t>
            </a:r>
            <a:r>
              <a:rPr lang="en-US" err="1"/>
              <a:t>eget</a:t>
            </a:r>
            <a:r>
              <a:rPr lang="en-US"/>
              <a:t> </a:t>
            </a:r>
            <a:r>
              <a:rPr lang="en-US" err="1"/>
              <a:t>consectetur</a:t>
            </a:r>
            <a:r>
              <a:rPr lang="en-US"/>
              <a:t> ac, </a:t>
            </a:r>
            <a:r>
              <a:rPr lang="en-US" err="1"/>
              <a:t>lacinia</a:t>
            </a:r>
            <a:r>
              <a:rPr lang="en-US"/>
              <a:t> id mi. </a:t>
            </a:r>
            <a:r>
              <a:rPr lang="en-US" err="1"/>
              <a:t>Duis</a:t>
            </a:r>
            <a:r>
              <a:rPr lang="en-US"/>
              <a:t> </a:t>
            </a:r>
            <a:r>
              <a:rPr lang="en-US" err="1"/>
              <a:t>molestie</a:t>
            </a:r>
            <a:r>
              <a:rPr lang="en-US"/>
              <a:t> semper </a:t>
            </a:r>
            <a:r>
              <a:rPr lang="en-US" err="1"/>
              <a:t>nunc</a:t>
            </a:r>
            <a:r>
              <a:rPr lang="en-US"/>
              <a:t> </a:t>
            </a:r>
            <a:r>
              <a:rPr lang="en-US" err="1"/>
              <a:t>venenatis</a:t>
            </a:r>
            <a:r>
              <a:rPr lang="en-US"/>
              <a:t> </a:t>
            </a:r>
            <a:r>
              <a:rPr lang="en-US" err="1"/>
              <a:t>posuere</a:t>
            </a:r>
            <a:r>
              <a:rPr lang="en-US"/>
              <a:t>. 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B73840C0-E9E2-4415-817B-98B8C5EB55C5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515937" y="911046"/>
            <a:ext cx="11160125" cy="67085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aseline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This is a placeholder for a short introduction text to the slide.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</a:t>
            </a:r>
            <a:br>
              <a:rPr lang="en-US" dirty="0"/>
            </a:br>
            <a:r>
              <a:rPr lang="en-US" dirty="0"/>
              <a:t>Nam vitae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. Nam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metus</a:t>
            </a:r>
            <a:r>
              <a:rPr lang="en-US" dirty="0"/>
              <a:t> </a:t>
            </a:r>
            <a:r>
              <a:rPr lang="en-US" dirty="0" err="1"/>
              <a:t>leo</a:t>
            </a:r>
            <a:r>
              <a:rPr lang="en-US" dirty="0"/>
              <a:t>. Maecenas dictum ex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neque</a:t>
            </a:r>
            <a:r>
              <a:rPr lang="en-US" dirty="0"/>
              <a:t> cursus </a:t>
            </a:r>
            <a:r>
              <a:rPr lang="en-US" dirty="0" err="1"/>
              <a:t>eleifend</a:t>
            </a:r>
            <a:r>
              <a:rPr lang="en-US" dirty="0"/>
              <a:t>. </a:t>
            </a:r>
            <a:r>
              <a:rPr lang="en-US" dirty="0" err="1"/>
              <a:t>Cras</a:t>
            </a:r>
            <a:r>
              <a:rPr lang="en-US" dirty="0"/>
              <a:t> </a:t>
            </a:r>
            <a:r>
              <a:rPr lang="en-US" dirty="0" err="1"/>
              <a:t>luctus</a:t>
            </a:r>
            <a:r>
              <a:rPr lang="en-US" dirty="0"/>
              <a:t> </a:t>
            </a:r>
            <a:r>
              <a:rPr lang="en-US" dirty="0" err="1"/>
              <a:t>bibendum</a:t>
            </a:r>
            <a:r>
              <a:rPr lang="en-US" dirty="0"/>
              <a:t> pharetra.</a:t>
            </a:r>
            <a:endParaRPr lang="en-GB" dirty="0"/>
          </a:p>
        </p:txBody>
      </p:sp>
      <p:cxnSp>
        <p:nvCxnSpPr>
          <p:cNvPr id="27" name="Straight Connector 26"/>
          <p:cNvCxnSpPr/>
          <p:nvPr/>
        </p:nvCxnSpPr>
        <p:spPr>
          <a:xfrm>
            <a:off x="1291561" y="1845395"/>
            <a:ext cx="1655424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2946985" y="1845394"/>
            <a:ext cx="0" cy="4384421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2879130" y="3431352"/>
            <a:ext cx="148235" cy="108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>
              <a:solidFill>
                <a:schemeClr val="accent3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879130" y="4753407"/>
            <a:ext cx="148235" cy="1080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31" name="Rectangle 30"/>
          <p:cNvSpPr/>
          <p:nvPr/>
        </p:nvSpPr>
        <p:spPr>
          <a:xfrm>
            <a:off x="2879130" y="2124215"/>
            <a:ext cx="148235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02803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-item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78360" y="135266"/>
            <a:ext cx="11311642" cy="4166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[Add slide title here]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1291561" y="1794901"/>
            <a:ext cx="1655424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946985" y="1794900"/>
            <a:ext cx="0" cy="4542246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2879130" y="1980457"/>
            <a:ext cx="148235" cy="90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1"/>
              </a:solidFill>
            </a:endParaRP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7" hasCustomPrompt="1"/>
          </p:nvPr>
        </p:nvSpPr>
        <p:spPr>
          <a:xfrm>
            <a:off x="678360" y="1980457"/>
            <a:ext cx="2099450" cy="900000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lang="en-GB" sz="2400" b="1" kern="12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[Placeholder]</a:t>
            </a:r>
            <a:endParaRPr lang="en-GB"/>
          </a:p>
        </p:txBody>
      </p:sp>
      <p:sp>
        <p:nvSpPr>
          <p:cNvPr id="24" name="Text Placeholder 20"/>
          <p:cNvSpPr>
            <a:spLocks noGrp="1"/>
          </p:cNvSpPr>
          <p:nvPr>
            <p:ph type="body" sz="quarter" idx="20" hasCustomPrompt="1"/>
          </p:nvPr>
        </p:nvSpPr>
        <p:spPr>
          <a:xfrm>
            <a:off x="3128684" y="1980457"/>
            <a:ext cx="8341549" cy="900000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lang="en-GB" sz="1800" b="0" kern="1200" dirty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err="1"/>
              <a:t>Sed</a:t>
            </a:r>
            <a:r>
              <a:rPr lang="en-US"/>
              <a:t> ac </a:t>
            </a:r>
            <a:r>
              <a:rPr lang="en-US" err="1"/>
              <a:t>elementum</a:t>
            </a:r>
            <a:r>
              <a:rPr lang="en-US"/>
              <a:t> ante, id </a:t>
            </a:r>
            <a:r>
              <a:rPr lang="en-US" err="1"/>
              <a:t>varius</a:t>
            </a:r>
            <a:r>
              <a:rPr lang="en-US"/>
              <a:t> </a:t>
            </a:r>
            <a:r>
              <a:rPr lang="en-US" err="1"/>
              <a:t>orci</a:t>
            </a:r>
            <a:r>
              <a:rPr lang="en-US"/>
              <a:t>. Maecenas </a:t>
            </a:r>
            <a:r>
              <a:rPr lang="en-US" err="1"/>
              <a:t>interdum</a:t>
            </a:r>
            <a:r>
              <a:rPr lang="en-US"/>
              <a:t> ligula </a:t>
            </a:r>
            <a:r>
              <a:rPr lang="en-US" err="1"/>
              <a:t>eget</a:t>
            </a:r>
            <a:r>
              <a:rPr lang="en-US"/>
              <a:t>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feugiat</a:t>
            </a:r>
            <a:r>
              <a:rPr lang="en-US"/>
              <a:t>. </a:t>
            </a:r>
            <a:r>
              <a:rPr lang="en-US" err="1"/>
              <a:t>Praesent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</a:t>
            </a:r>
            <a:r>
              <a:rPr lang="en-US" err="1"/>
              <a:t>est</a:t>
            </a:r>
            <a:r>
              <a:rPr lang="en-US"/>
              <a:t>, </a:t>
            </a:r>
            <a:r>
              <a:rPr lang="en-US" err="1"/>
              <a:t>accumsan</a:t>
            </a:r>
            <a:r>
              <a:rPr lang="en-US"/>
              <a:t> </a:t>
            </a:r>
            <a:r>
              <a:rPr lang="en-US" err="1"/>
              <a:t>eget</a:t>
            </a:r>
            <a:r>
              <a:rPr lang="en-US"/>
              <a:t> </a:t>
            </a:r>
            <a:r>
              <a:rPr lang="en-US" err="1"/>
              <a:t>consectetur</a:t>
            </a:r>
            <a:r>
              <a:rPr lang="en-US"/>
              <a:t> ac, </a:t>
            </a:r>
            <a:r>
              <a:rPr lang="en-US" err="1"/>
              <a:t>lacinia</a:t>
            </a:r>
            <a:r>
              <a:rPr lang="en-US"/>
              <a:t> id mi. </a:t>
            </a:r>
            <a:endParaRPr lang="en-GB"/>
          </a:p>
        </p:txBody>
      </p:sp>
      <p:sp>
        <p:nvSpPr>
          <p:cNvPr id="20" name="Rectangle 19"/>
          <p:cNvSpPr/>
          <p:nvPr/>
        </p:nvSpPr>
        <p:spPr>
          <a:xfrm>
            <a:off x="2879130" y="3081491"/>
            <a:ext cx="148235" cy="90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1"/>
              </a:solidFill>
            </a:endParaRPr>
          </a:p>
        </p:txBody>
      </p:sp>
      <p:sp>
        <p:nvSpPr>
          <p:cNvPr id="27" name="Text Placeholder 20"/>
          <p:cNvSpPr>
            <a:spLocks noGrp="1"/>
          </p:cNvSpPr>
          <p:nvPr>
            <p:ph type="body" sz="quarter" idx="21" hasCustomPrompt="1"/>
          </p:nvPr>
        </p:nvSpPr>
        <p:spPr>
          <a:xfrm>
            <a:off x="678360" y="3081491"/>
            <a:ext cx="2099450" cy="900000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lang="en-GB" sz="2400" b="1" kern="1200" dirty="0">
                <a:solidFill>
                  <a:schemeClr val="accent2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[Placeholder]</a:t>
            </a:r>
            <a:endParaRPr lang="en-GB"/>
          </a:p>
        </p:txBody>
      </p:sp>
      <p:sp>
        <p:nvSpPr>
          <p:cNvPr id="28" name="Text Placeholder 20"/>
          <p:cNvSpPr>
            <a:spLocks noGrp="1"/>
          </p:cNvSpPr>
          <p:nvPr>
            <p:ph type="body" sz="quarter" idx="22" hasCustomPrompt="1"/>
          </p:nvPr>
        </p:nvSpPr>
        <p:spPr>
          <a:xfrm>
            <a:off x="3128684" y="3081491"/>
            <a:ext cx="8341549" cy="900000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lang="en-GB" sz="1800" b="0" kern="1200" dirty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err="1"/>
              <a:t>Sed</a:t>
            </a:r>
            <a:r>
              <a:rPr lang="en-US"/>
              <a:t> ac </a:t>
            </a:r>
            <a:r>
              <a:rPr lang="en-US" err="1"/>
              <a:t>elementum</a:t>
            </a:r>
            <a:r>
              <a:rPr lang="en-US"/>
              <a:t> ante, id </a:t>
            </a:r>
            <a:r>
              <a:rPr lang="en-US" err="1"/>
              <a:t>varius</a:t>
            </a:r>
            <a:r>
              <a:rPr lang="en-US"/>
              <a:t> </a:t>
            </a:r>
            <a:r>
              <a:rPr lang="en-US" err="1"/>
              <a:t>orci</a:t>
            </a:r>
            <a:r>
              <a:rPr lang="en-US"/>
              <a:t>. Maecenas </a:t>
            </a:r>
            <a:r>
              <a:rPr lang="en-US" err="1"/>
              <a:t>interdum</a:t>
            </a:r>
            <a:r>
              <a:rPr lang="en-US"/>
              <a:t> ligula </a:t>
            </a:r>
            <a:r>
              <a:rPr lang="en-US" err="1"/>
              <a:t>eget</a:t>
            </a:r>
            <a:r>
              <a:rPr lang="en-US"/>
              <a:t>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feugiat</a:t>
            </a:r>
            <a:r>
              <a:rPr lang="en-US"/>
              <a:t>. </a:t>
            </a:r>
            <a:r>
              <a:rPr lang="en-US" err="1"/>
              <a:t>Praesent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</a:t>
            </a:r>
            <a:r>
              <a:rPr lang="en-US" err="1"/>
              <a:t>est</a:t>
            </a:r>
            <a:r>
              <a:rPr lang="en-US"/>
              <a:t>, </a:t>
            </a:r>
            <a:r>
              <a:rPr lang="en-US" err="1"/>
              <a:t>accumsan</a:t>
            </a:r>
            <a:r>
              <a:rPr lang="en-US"/>
              <a:t> </a:t>
            </a:r>
            <a:r>
              <a:rPr lang="en-US" err="1"/>
              <a:t>eget</a:t>
            </a:r>
            <a:r>
              <a:rPr lang="en-US"/>
              <a:t> </a:t>
            </a:r>
            <a:r>
              <a:rPr lang="en-US" err="1"/>
              <a:t>consectetur</a:t>
            </a:r>
            <a:r>
              <a:rPr lang="en-US"/>
              <a:t> ac, </a:t>
            </a:r>
            <a:r>
              <a:rPr lang="en-US" err="1"/>
              <a:t>lacinia</a:t>
            </a:r>
            <a:r>
              <a:rPr lang="en-US"/>
              <a:t> id mi. </a:t>
            </a:r>
            <a:endParaRPr lang="en-GB"/>
          </a:p>
        </p:txBody>
      </p:sp>
      <p:sp>
        <p:nvSpPr>
          <p:cNvPr id="29" name="Rectangle 28"/>
          <p:cNvSpPr/>
          <p:nvPr/>
        </p:nvSpPr>
        <p:spPr>
          <a:xfrm>
            <a:off x="2879130" y="4182525"/>
            <a:ext cx="148235" cy="90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1"/>
              </a:solidFill>
            </a:endParaRPr>
          </a:p>
        </p:txBody>
      </p:sp>
      <p:sp>
        <p:nvSpPr>
          <p:cNvPr id="30" name="Text Placeholder 20"/>
          <p:cNvSpPr>
            <a:spLocks noGrp="1"/>
          </p:cNvSpPr>
          <p:nvPr>
            <p:ph type="body" sz="quarter" idx="23" hasCustomPrompt="1"/>
          </p:nvPr>
        </p:nvSpPr>
        <p:spPr>
          <a:xfrm>
            <a:off x="678360" y="4182525"/>
            <a:ext cx="2099450" cy="900000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lang="en-GB" sz="2400" b="1" kern="1200" dirty="0">
                <a:solidFill>
                  <a:schemeClr val="accent3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[Placeholder]</a:t>
            </a:r>
            <a:endParaRPr lang="en-GB"/>
          </a:p>
        </p:txBody>
      </p:sp>
      <p:sp>
        <p:nvSpPr>
          <p:cNvPr id="31" name="Text Placeholder 20"/>
          <p:cNvSpPr>
            <a:spLocks noGrp="1"/>
          </p:cNvSpPr>
          <p:nvPr>
            <p:ph type="body" sz="quarter" idx="24" hasCustomPrompt="1"/>
          </p:nvPr>
        </p:nvSpPr>
        <p:spPr>
          <a:xfrm>
            <a:off x="3128684" y="4182525"/>
            <a:ext cx="8341549" cy="900000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lang="en-GB" sz="1800" b="0" kern="1200" dirty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err="1"/>
              <a:t>Sed</a:t>
            </a:r>
            <a:r>
              <a:rPr lang="en-US"/>
              <a:t> ac </a:t>
            </a:r>
            <a:r>
              <a:rPr lang="en-US" err="1"/>
              <a:t>elementum</a:t>
            </a:r>
            <a:r>
              <a:rPr lang="en-US"/>
              <a:t> ante, id </a:t>
            </a:r>
            <a:r>
              <a:rPr lang="en-US" err="1"/>
              <a:t>varius</a:t>
            </a:r>
            <a:r>
              <a:rPr lang="en-US"/>
              <a:t> </a:t>
            </a:r>
            <a:r>
              <a:rPr lang="en-US" err="1"/>
              <a:t>orci</a:t>
            </a:r>
            <a:r>
              <a:rPr lang="en-US"/>
              <a:t>. Maecenas </a:t>
            </a:r>
            <a:r>
              <a:rPr lang="en-US" err="1"/>
              <a:t>interdum</a:t>
            </a:r>
            <a:r>
              <a:rPr lang="en-US"/>
              <a:t> ligula </a:t>
            </a:r>
            <a:r>
              <a:rPr lang="en-US" err="1"/>
              <a:t>eget</a:t>
            </a:r>
            <a:r>
              <a:rPr lang="en-US"/>
              <a:t>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feugiat</a:t>
            </a:r>
            <a:r>
              <a:rPr lang="en-US"/>
              <a:t>. </a:t>
            </a:r>
            <a:r>
              <a:rPr lang="en-US" err="1"/>
              <a:t>Praesent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</a:t>
            </a:r>
            <a:r>
              <a:rPr lang="en-US" err="1"/>
              <a:t>est</a:t>
            </a:r>
            <a:r>
              <a:rPr lang="en-US"/>
              <a:t>, </a:t>
            </a:r>
            <a:r>
              <a:rPr lang="en-US" err="1"/>
              <a:t>accumsan</a:t>
            </a:r>
            <a:r>
              <a:rPr lang="en-US"/>
              <a:t> </a:t>
            </a:r>
            <a:r>
              <a:rPr lang="en-US" err="1"/>
              <a:t>eget</a:t>
            </a:r>
            <a:r>
              <a:rPr lang="en-US"/>
              <a:t> </a:t>
            </a:r>
            <a:r>
              <a:rPr lang="en-US" err="1"/>
              <a:t>consectetur</a:t>
            </a:r>
            <a:r>
              <a:rPr lang="en-US"/>
              <a:t> ac, </a:t>
            </a:r>
            <a:r>
              <a:rPr lang="en-US" err="1"/>
              <a:t>lacinia</a:t>
            </a:r>
            <a:r>
              <a:rPr lang="en-US"/>
              <a:t> id mi. </a:t>
            </a:r>
            <a:endParaRPr lang="en-GB"/>
          </a:p>
        </p:txBody>
      </p:sp>
      <p:sp>
        <p:nvSpPr>
          <p:cNvPr id="32" name="Rectangle 31"/>
          <p:cNvSpPr/>
          <p:nvPr/>
        </p:nvSpPr>
        <p:spPr>
          <a:xfrm>
            <a:off x="2885390" y="5259835"/>
            <a:ext cx="148235" cy="90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1"/>
              </a:solidFill>
            </a:endParaRPr>
          </a:p>
        </p:txBody>
      </p:sp>
      <p:sp>
        <p:nvSpPr>
          <p:cNvPr id="33" name="Text Placeholder 20"/>
          <p:cNvSpPr>
            <a:spLocks noGrp="1"/>
          </p:cNvSpPr>
          <p:nvPr>
            <p:ph type="body" sz="quarter" idx="25" hasCustomPrompt="1"/>
          </p:nvPr>
        </p:nvSpPr>
        <p:spPr>
          <a:xfrm>
            <a:off x="678360" y="5259835"/>
            <a:ext cx="2099450" cy="900000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lang="en-GB" sz="2400" b="1" kern="1200" dirty="0">
                <a:solidFill>
                  <a:schemeClr val="accent4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[Placeholder]</a:t>
            </a:r>
            <a:endParaRPr lang="en-GB"/>
          </a:p>
        </p:txBody>
      </p:sp>
      <p:sp>
        <p:nvSpPr>
          <p:cNvPr id="34" name="Text Placeholder 20"/>
          <p:cNvSpPr>
            <a:spLocks noGrp="1"/>
          </p:cNvSpPr>
          <p:nvPr>
            <p:ph type="body" sz="quarter" idx="26" hasCustomPrompt="1"/>
          </p:nvPr>
        </p:nvSpPr>
        <p:spPr>
          <a:xfrm>
            <a:off x="3128684" y="5259835"/>
            <a:ext cx="8341549" cy="900000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lang="en-GB" sz="1800" b="0" kern="1200" dirty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err="1"/>
              <a:t>Sed</a:t>
            </a:r>
            <a:r>
              <a:rPr lang="en-US"/>
              <a:t> ac </a:t>
            </a:r>
            <a:r>
              <a:rPr lang="en-US" err="1"/>
              <a:t>elementum</a:t>
            </a:r>
            <a:r>
              <a:rPr lang="en-US"/>
              <a:t> ante, id </a:t>
            </a:r>
            <a:r>
              <a:rPr lang="en-US" err="1"/>
              <a:t>varius</a:t>
            </a:r>
            <a:r>
              <a:rPr lang="en-US"/>
              <a:t> </a:t>
            </a:r>
            <a:r>
              <a:rPr lang="en-US" err="1"/>
              <a:t>orci</a:t>
            </a:r>
            <a:r>
              <a:rPr lang="en-US"/>
              <a:t>. Maecenas </a:t>
            </a:r>
            <a:r>
              <a:rPr lang="en-US" err="1"/>
              <a:t>interdum</a:t>
            </a:r>
            <a:r>
              <a:rPr lang="en-US"/>
              <a:t> ligula </a:t>
            </a:r>
            <a:r>
              <a:rPr lang="en-US" err="1"/>
              <a:t>eget</a:t>
            </a:r>
            <a:r>
              <a:rPr lang="en-US"/>
              <a:t>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feugiat</a:t>
            </a:r>
            <a:r>
              <a:rPr lang="en-US"/>
              <a:t>. </a:t>
            </a:r>
            <a:r>
              <a:rPr lang="en-US" err="1"/>
              <a:t>Praesent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</a:t>
            </a:r>
            <a:r>
              <a:rPr lang="en-US" err="1"/>
              <a:t>est</a:t>
            </a:r>
            <a:r>
              <a:rPr lang="en-US"/>
              <a:t>, </a:t>
            </a:r>
            <a:r>
              <a:rPr lang="en-US" err="1"/>
              <a:t>accumsan</a:t>
            </a:r>
            <a:r>
              <a:rPr lang="en-US"/>
              <a:t> </a:t>
            </a:r>
            <a:r>
              <a:rPr lang="en-US" err="1"/>
              <a:t>eget</a:t>
            </a:r>
            <a:r>
              <a:rPr lang="en-US"/>
              <a:t> </a:t>
            </a:r>
            <a:r>
              <a:rPr lang="en-US" err="1"/>
              <a:t>consectetur</a:t>
            </a:r>
            <a:r>
              <a:rPr lang="en-US"/>
              <a:t> ac, </a:t>
            </a:r>
            <a:r>
              <a:rPr lang="en-US" err="1"/>
              <a:t>lacinia</a:t>
            </a:r>
            <a:r>
              <a:rPr lang="en-US"/>
              <a:t> id mi. 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fld id="{B73840C0-E9E2-4415-817B-98B8C5EB55C5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515937" y="911046"/>
            <a:ext cx="11160125" cy="67085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aseline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This is a placeholder for a short introduction text to the slide.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</a:t>
            </a:r>
            <a:br>
              <a:rPr lang="en-US" dirty="0"/>
            </a:br>
            <a:r>
              <a:rPr lang="en-US" dirty="0"/>
              <a:t>Nam vitae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. Nam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metus</a:t>
            </a:r>
            <a:r>
              <a:rPr lang="en-US" dirty="0"/>
              <a:t> </a:t>
            </a:r>
            <a:r>
              <a:rPr lang="en-US" dirty="0" err="1"/>
              <a:t>leo</a:t>
            </a:r>
            <a:r>
              <a:rPr lang="en-US" dirty="0"/>
              <a:t>. Maecenas dictum ex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neque</a:t>
            </a:r>
            <a:r>
              <a:rPr lang="en-US" dirty="0"/>
              <a:t> cursus </a:t>
            </a:r>
            <a:r>
              <a:rPr lang="en-US" dirty="0" err="1"/>
              <a:t>eleifend</a:t>
            </a:r>
            <a:r>
              <a:rPr lang="en-US" dirty="0"/>
              <a:t>. </a:t>
            </a:r>
            <a:r>
              <a:rPr lang="en-US" dirty="0" err="1"/>
              <a:t>Cras</a:t>
            </a:r>
            <a:r>
              <a:rPr lang="en-US" dirty="0"/>
              <a:t> </a:t>
            </a:r>
            <a:r>
              <a:rPr lang="en-US" dirty="0" err="1"/>
              <a:t>luctus</a:t>
            </a:r>
            <a:r>
              <a:rPr lang="en-US" dirty="0"/>
              <a:t> </a:t>
            </a:r>
            <a:r>
              <a:rPr lang="en-US" dirty="0" err="1"/>
              <a:t>bibendum</a:t>
            </a:r>
            <a:r>
              <a:rPr lang="en-US" dirty="0"/>
              <a:t> pharetra.</a:t>
            </a:r>
            <a:endParaRPr lang="en-GB" dirty="0"/>
          </a:p>
        </p:txBody>
      </p:sp>
      <p:cxnSp>
        <p:nvCxnSpPr>
          <p:cNvPr id="23" name="Straight Connector 22"/>
          <p:cNvCxnSpPr/>
          <p:nvPr/>
        </p:nvCxnSpPr>
        <p:spPr>
          <a:xfrm>
            <a:off x="1291561" y="1794901"/>
            <a:ext cx="1655424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2946985" y="1794900"/>
            <a:ext cx="0" cy="4542246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2879130" y="1980457"/>
            <a:ext cx="148235" cy="90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>
              <a:solidFill>
                <a:schemeClr val="accent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2879130" y="3081491"/>
            <a:ext cx="148235" cy="90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>
              <a:solidFill>
                <a:schemeClr val="accent1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2879130" y="4182525"/>
            <a:ext cx="148235" cy="90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>
              <a:solidFill>
                <a:schemeClr val="accent1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2885390" y="5259835"/>
            <a:ext cx="148235" cy="90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64739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-item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78360" y="135266"/>
            <a:ext cx="11311642" cy="4166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[Add slide title here]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1291561" y="1162998"/>
            <a:ext cx="1655424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946985" y="1162997"/>
            <a:ext cx="0" cy="5076869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2879130" y="1348554"/>
            <a:ext cx="148235" cy="85740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1"/>
              </a:solidFill>
            </a:endParaRP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7" hasCustomPrompt="1"/>
          </p:nvPr>
        </p:nvSpPr>
        <p:spPr>
          <a:xfrm>
            <a:off x="678360" y="1359850"/>
            <a:ext cx="2099450" cy="849342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lang="en-GB" sz="2400" b="1" kern="12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[Placeholder]</a:t>
            </a:r>
            <a:endParaRPr lang="en-GB"/>
          </a:p>
        </p:txBody>
      </p:sp>
      <p:sp>
        <p:nvSpPr>
          <p:cNvPr id="24" name="Text Placeholder 20"/>
          <p:cNvSpPr>
            <a:spLocks noGrp="1"/>
          </p:cNvSpPr>
          <p:nvPr>
            <p:ph type="body" sz="quarter" idx="20" hasCustomPrompt="1"/>
          </p:nvPr>
        </p:nvSpPr>
        <p:spPr>
          <a:xfrm>
            <a:off x="3128684" y="1359850"/>
            <a:ext cx="8341549" cy="84934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lang="en-GB" sz="1800" b="0" kern="1200" dirty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err="1"/>
              <a:t>Sed</a:t>
            </a:r>
            <a:r>
              <a:rPr lang="en-US"/>
              <a:t> ac </a:t>
            </a:r>
            <a:r>
              <a:rPr lang="en-US" err="1"/>
              <a:t>elementum</a:t>
            </a:r>
            <a:r>
              <a:rPr lang="en-US"/>
              <a:t> ante, id </a:t>
            </a:r>
            <a:r>
              <a:rPr lang="en-US" err="1"/>
              <a:t>varius</a:t>
            </a:r>
            <a:r>
              <a:rPr lang="en-US"/>
              <a:t> </a:t>
            </a:r>
            <a:r>
              <a:rPr lang="en-US" err="1"/>
              <a:t>orci</a:t>
            </a:r>
            <a:r>
              <a:rPr lang="en-US"/>
              <a:t>. Maecenas </a:t>
            </a:r>
            <a:r>
              <a:rPr lang="en-US" err="1"/>
              <a:t>interdum</a:t>
            </a:r>
            <a:r>
              <a:rPr lang="en-US"/>
              <a:t> ligula </a:t>
            </a:r>
            <a:r>
              <a:rPr lang="en-US" err="1"/>
              <a:t>eget</a:t>
            </a:r>
            <a:r>
              <a:rPr lang="en-US"/>
              <a:t>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feugiat</a:t>
            </a:r>
            <a:r>
              <a:rPr lang="en-US"/>
              <a:t>. </a:t>
            </a:r>
            <a:r>
              <a:rPr lang="en-US" err="1"/>
              <a:t>Praesent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</a:t>
            </a:r>
            <a:r>
              <a:rPr lang="en-US" err="1"/>
              <a:t>est</a:t>
            </a:r>
            <a:r>
              <a:rPr lang="en-US"/>
              <a:t>, </a:t>
            </a:r>
            <a:r>
              <a:rPr lang="en-US" err="1"/>
              <a:t>accumsan</a:t>
            </a:r>
            <a:r>
              <a:rPr lang="en-US"/>
              <a:t> </a:t>
            </a:r>
            <a:r>
              <a:rPr lang="en-US" err="1"/>
              <a:t>eget</a:t>
            </a:r>
            <a:r>
              <a:rPr lang="en-US"/>
              <a:t> </a:t>
            </a:r>
            <a:r>
              <a:rPr lang="en-US" err="1"/>
              <a:t>consectetur</a:t>
            </a:r>
            <a:r>
              <a:rPr lang="en-US"/>
              <a:t> ac, </a:t>
            </a:r>
            <a:r>
              <a:rPr lang="en-US" err="1"/>
              <a:t>lacinia</a:t>
            </a:r>
            <a:r>
              <a:rPr lang="en-US"/>
              <a:t> id mi. </a:t>
            </a:r>
            <a:endParaRPr lang="en-GB"/>
          </a:p>
        </p:txBody>
      </p:sp>
      <p:sp>
        <p:nvSpPr>
          <p:cNvPr id="20" name="Rectangle 19"/>
          <p:cNvSpPr/>
          <p:nvPr/>
        </p:nvSpPr>
        <p:spPr>
          <a:xfrm>
            <a:off x="2879130" y="2315227"/>
            <a:ext cx="148235" cy="85740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1"/>
              </a:solidFill>
            </a:endParaRPr>
          </a:p>
        </p:txBody>
      </p:sp>
      <p:sp>
        <p:nvSpPr>
          <p:cNvPr id="27" name="Text Placeholder 20"/>
          <p:cNvSpPr>
            <a:spLocks noGrp="1"/>
          </p:cNvSpPr>
          <p:nvPr>
            <p:ph type="body" sz="quarter" idx="21" hasCustomPrompt="1"/>
          </p:nvPr>
        </p:nvSpPr>
        <p:spPr>
          <a:xfrm>
            <a:off x="678360" y="2326523"/>
            <a:ext cx="2099450" cy="849342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lang="en-GB" sz="2400" b="1" kern="1200" dirty="0">
                <a:solidFill>
                  <a:schemeClr val="accent2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[Placeholder]</a:t>
            </a:r>
            <a:endParaRPr lang="en-GB"/>
          </a:p>
        </p:txBody>
      </p:sp>
      <p:sp>
        <p:nvSpPr>
          <p:cNvPr id="28" name="Text Placeholder 20"/>
          <p:cNvSpPr>
            <a:spLocks noGrp="1"/>
          </p:cNvSpPr>
          <p:nvPr>
            <p:ph type="body" sz="quarter" idx="22" hasCustomPrompt="1"/>
          </p:nvPr>
        </p:nvSpPr>
        <p:spPr>
          <a:xfrm>
            <a:off x="3128684" y="2326523"/>
            <a:ext cx="8341549" cy="84934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lang="en-GB" sz="1800" b="0" kern="1200" dirty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err="1"/>
              <a:t>Sed</a:t>
            </a:r>
            <a:r>
              <a:rPr lang="en-US"/>
              <a:t> ac </a:t>
            </a:r>
            <a:r>
              <a:rPr lang="en-US" err="1"/>
              <a:t>elementum</a:t>
            </a:r>
            <a:r>
              <a:rPr lang="en-US"/>
              <a:t> ante, id </a:t>
            </a:r>
            <a:r>
              <a:rPr lang="en-US" err="1"/>
              <a:t>varius</a:t>
            </a:r>
            <a:r>
              <a:rPr lang="en-US"/>
              <a:t> </a:t>
            </a:r>
            <a:r>
              <a:rPr lang="en-US" err="1"/>
              <a:t>orci</a:t>
            </a:r>
            <a:r>
              <a:rPr lang="en-US"/>
              <a:t>. Maecenas </a:t>
            </a:r>
            <a:r>
              <a:rPr lang="en-US" err="1"/>
              <a:t>interdum</a:t>
            </a:r>
            <a:r>
              <a:rPr lang="en-US"/>
              <a:t> ligula </a:t>
            </a:r>
            <a:r>
              <a:rPr lang="en-US" err="1"/>
              <a:t>eget</a:t>
            </a:r>
            <a:r>
              <a:rPr lang="en-US"/>
              <a:t>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feugiat</a:t>
            </a:r>
            <a:r>
              <a:rPr lang="en-US"/>
              <a:t>. </a:t>
            </a:r>
            <a:r>
              <a:rPr lang="en-US" err="1"/>
              <a:t>Praesent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</a:t>
            </a:r>
            <a:r>
              <a:rPr lang="en-US" err="1"/>
              <a:t>est</a:t>
            </a:r>
            <a:r>
              <a:rPr lang="en-US"/>
              <a:t>, </a:t>
            </a:r>
            <a:r>
              <a:rPr lang="en-US" err="1"/>
              <a:t>accumsan</a:t>
            </a:r>
            <a:r>
              <a:rPr lang="en-US"/>
              <a:t> </a:t>
            </a:r>
            <a:r>
              <a:rPr lang="en-US" err="1"/>
              <a:t>eget</a:t>
            </a:r>
            <a:r>
              <a:rPr lang="en-US"/>
              <a:t> </a:t>
            </a:r>
            <a:r>
              <a:rPr lang="en-US" err="1"/>
              <a:t>consectetur</a:t>
            </a:r>
            <a:r>
              <a:rPr lang="en-US"/>
              <a:t> ac, </a:t>
            </a:r>
            <a:r>
              <a:rPr lang="en-US" err="1"/>
              <a:t>lacinia</a:t>
            </a:r>
            <a:r>
              <a:rPr lang="en-US"/>
              <a:t> id mi. </a:t>
            </a:r>
            <a:endParaRPr lang="en-GB"/>
          </a:p>
        </p:txBody>
      </p:sp>
      <p:sp>
        <p:nvSpPr>
          <p:cNvPr id="29" name="Rectangle 28"/>
          <p:cNvSpPr/>
          <p:nvPr/>
        </p:nvSpPr>
        <p:spPr>
          <a:xfrm>
            <a:off x="2879130" y="3278669"/>
            <a:ext cx="148235" cy="85740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1"/>
              </a:solidFill>
            </a:endParaRPr>
          </a:p>
        </p:txBody>
      </p:sp>
      <p:sp>
        <p:nvSpPr>
          <p:cNvPr id="30" name="Text Placeholder 20"/>
          <p:cNvSpPr>
            <a:spLocks noGrp="1"/>
          </p:cNvSpPr>
          <p:nvPr>
            <p:ph type="body" sz="quarter" idx="23" hasCustomPrompt="1"/>
          </p:nvPr>
        </p:nvSpPr>
        <p:spPr>
          <a:xfrm>
            <a:off x="678360" y="3289965"/>
            <a:ext cx="2099450" cy="849342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lang="en-GB" sz="2400" b="1" kern="1200" dirty="0">
                <a:solidFill>
                  <a:schemeClr val="accent3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[Placeholder]</a:t>
            </a:r>
            <a:endParaRPr lang="en-GB"/>
          </a:p>
        </p:txBody>
      </p:sp>
      <p:sp>
        <p:nvSpPr>
          <p:cNvPr id="31" name="Text Placeholder 20"/>
          <p:cNvSpPr>
            <a:spLocks noGrp="1"/>
          </p:cNvSpPr>
          <p:nvPr>
            <p:ph type="body" sz="quarter" idx="24" hasCustomPrompt="1"/>
          </p:nvPr>
        </p:nvSpPr>
        <p:spPr>
          <a:xfrm>
            <a:off x="3128684" y="3289965"/>
            <a:ext cx="8341549" cy="84934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lang="en-GB" sz="1800" b="0" kern="1200" dirty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err="1"/>
              <a:t>Sed</a:t>
            </a:r>
            <a:r>
              <a:rPr lang="en-US"/>
              <a:t> ac </a:t>
            </a:r>
            <a:r>
              <a:rPr lang="en-US" err="1"/>
              <a:t>elementum</a:t>
            </a:r>
            <a:r>
              <a:rPr lang="en-US"/>
              <a:t> ante, id </a:t>
            </a:r>
            <a:r>
              <a:rPr lang="en-US" err="1"/>
              <a:t>varius</a:t>
            </a:r>
            <a:r>
              <a:rPr lang="en-US"/>
              <a:t> </a:t>
            </a:r>
            <a:r>
              <a:rPr lang="en-US" err="1"/>
              <a:t>orci</a:t>
            </a:r>
            <a:r>
              <a:rPr lang="en-US"/>
              <a:t>. Maecenas </a:t>
            </a:r>
            <a:r>
              <a:rPr lang="en-US" err="1"/>
              <a:t>interdum</a:t>
            </a:r>
            <a:r>
              <a:rPr lang="en-US"/>
              <a:t> ligula </a:t>
            </a:r>
            <a:r>
              <a:rPr lang="en-US" err="1"/>
              <a:t>eget</a:t>
            </a:r>
            <a:r>
              <a:rPr lang="en-US"/>
              <a:t>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feugiat</a:t>
            </a:r>
            <a:r>
              <a:rPr lang="en-US"/>
              <a:t>. </a:t>
            </a:r>
            <a:r>
              <a:rPr lang="en-US" err="1"/>
              <a:t>Praesent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</a:t>
            </a:r>
            <a:r>
              <a:rPr lang="en-US" err="1"/>
              <a:t>est</a:t>
            </a:r>
            <a:r>
              <a:rPr lang="en-US"/>
              <a:t>, </a:t>
            </a:r>
            <a:r>
              <a:rPr lang="en-US" err="1"/>
              <a:t>accumsan</a:t>
            </a:r>
            <a:r>
              <a:rPr lang="en-US"/>
              <a:t> </a:t>
            </a:r>
            <a:r>
              <a:rPr lang="en-US" err="1"/>
              <a:t>eget</a:t>
            </a:r>
            <a:r>
              <a:rPr lang="en-US"/>
              <a:t> </a:t>
            </a:r>
            <a:r>
              <a:rPr lang="en-US" err="1"/>
              <a:t>consectetur</a:t>
            </a:r>
            <a:r>
              <a:rPr lang="en-US"/>
              <a:t> ac, </a:t>
            </a:r>
            <a:r>
              <a:rPr lang="en-US" err="1"/>
              <a:t>lacinia</a:t>
            </a:r>
            <a:r>
              <a:rPr lang="en-US"/>
              <a:t> id mi. </a:t>
            </a:r>
            <a:endParaRPr lang="en-GB"/>
          </a:p>
        </p:txBody>
      </p:sp>
      <p:sp>
        <p:nvSpPr>
          <p:cNvPr id="32" name="Rectangle 31"/>
          <p:cNvSpPr/>
          <p:nvPr/>
        </p:nvSpPr>
        <p:spPr>
          <a:xfrm>
            <a:off x="2879130" y="4238880"/>
            <a:ext cx="148235" cy="85740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1"/>
              </a:solidFill>
            </a:endParaRPr>
          </a:p>
        </p:txBody>
      </p:sp>
      <p:sp>
        <p:nvSpPr>
          <p:cNvPr id="33" name="Text Placeholder 20"/>
          <p:cNvSpPr>
            <a:spLocks noGrp="1"/>
          </p:cNvSpPr>
          <p:nvPr>
            <p:ph type="body" sz="quarter" idx="25" hasCustomPrompt="1"/>
          </p:nvPr>
        </p:nvSpPr>
        <p:spPr>
          <a:xfrm>
            <a:off x="678360" y="4250176"/>
            <a:ext cx="2099450" cy="849342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lang="en-GB" sz="2400" b="1" kern="1200" dirty="0">
                <a:solidFill>
                  <a:schemeClr val="accent4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[Placeholder]</a:t>
            </a:r>
            <a:endParaRPr lang="en-GB"/>
          </a:p>
        </p:txBody>
      </p:sp>
      <p:sp>
        <p:nvSpPr>
          <p:cNvPr id="34" name="Text Placeholder 20"/>
          <p:cNvSpPr>
            <a:spLocks noGrp="1"/>
          </p:cNvSpPr>
          <p:nvPr>
            <p:ph type="body" sz="quarter" idx="26" hasCustomPrompt="1"/>
          </p:nvPr>
        </p:nvSpPr>
        <p:spPr>
          <a:xfrm>
            <a:off x="3128684" y="4250176"/>
            <a:ext cx="8341549" cy="84934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lang="en-GB" sz="1800" b="0" kern="1200" dirty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err="1"/>
              <a:t>Sed</a:t>
            </a:r>
            <a:r>
              <a:rPr lang="en-US"/>
              <a:t> ac </a:t>
            </a:r>
            <a:r>
              <a:rPr lang="en-US" err="1"/>
              <a:t>elementum</a:t>
            </a:r>
            <a:r>
              <a:rPr lang="en-US"/>
              <a:t> ante, id </a:t>
            </a:r>
            <a:r>
              <a:rPr lang="en-US" err="1"/>
              <a:t>varius</a:t>
            </a:r>
            <a:r>
              <a:rPr lang="en-US"/>
              <a:t> </a:t>
            </a:r>
            <a:r>
              <a:rPr lang="en-US" err="1"/>
              <a:t>orci</a:t>
            </a:r>
            <a:r>
              <a:rPr lang="en-US"/>
              <a:t>. Maecenas </a:t>
            </a:r>
            <a:r>
              <a:rPr lang="en-US" err="1"/>
              <a:t>interdum</a:t>
            </a:r>
            <a:r>
              <a:rPr lang="en-US"/>
              <a:t> ligula </a:t>
            </a:r>
            <a:r>
              <a:rPr lang="en-US" err="1"/>
              <a:t>eget</a:t>
            </a:r>
            <a:r>
              <a:rPr lang="en-US"/>
              <a:t>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feugiat</a:t>
            </a:r>
            <a:r>
              <a:rPr lang="en-US"/>
              <a:t>. </a:t>
            </a:r>
            <a:r>
              <a:rPr lang="en-US" err="1"/>
              <a:t>Praesent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</a:t>
            </a:r>
            <a:r>
              <a:rPr lang="en-US" err="1"/>
              <a:t>est</a:t>
            </a:r>
            <a:r>
              <a:rPr lang="en-US"/>
              <a:t>, </a:t>
            </a:r>
            <a:r>
              <a:rPr lang="en-US" err="1"/>
              <a:t>accumsan</a:t>
            </a:r>
            <a:r>
              <a:rPr lang="en-US"/>
              <a:t> </a:t>
            </a:r>
            <a:r>
              <a:rPr lang="en-US" err="1"/>
              <a:t>eget</a:t>
            </a:r>
            <a:r>
              <a:rPr lang="en-US"/>
              <a:t> </a:t>
            </a:r>
            <a:r>
              <a:rPr lang="en-US" err="1"/>
              <a:t>consectetur</a:t>
            </a:r>
            <a:r>
              <a:rPr lang="en-US"/>
              <a:t> ac, </a:t>
            </a:r>
            <a:r>
              <a:rPr lang="en-US" err="1"/>
              <a:t>lacinia</a:t>
            </a:r>
            <a:r>
              <a:rPr lang="en-US"/>
              <a:t> id mi. </a:t>
            </a:r>
            <a:endParaRPr lang="en-GB"/>
          </a:p>
        </p:txBody>
      </p:sp>
      <p:sp>
        <p:nvSpPr>
          <p:cNvPr id="35" name="Rectangle 34"/>
          <p:cNvSpPr/>
          <p:nvPr/>
        </p:nvSpPr>
        <p:spPr>
          <a:xfrm>
            <a:off x="2879130" y="5195860"/>
            <a:ext cx="148235" cy="85740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1"/>
              </a:solidFill>
            </a:endParaRPr>
          </a:p>
        </p:txBody>
      </p:sp>
      <p:sp>
        <p:nvSpPr>
          <p:cNvPr id="36" name="Text Placeholder 20"/>
          <p:cNvSpPr>
            <a:spLocks noGrp="1"/>
          </p:cNvSpPr>
          <p:nvPr>
            <p:ph type="body" sz="quarter" idx="27" hasCustomPrompt="1"/>
          </p:nvPr>
        </p:nvSpPr>
        <p:spPr>
          <a:xfrm>
            <a:off x="678360" y="5207156"/>
            <a:ext cx="2099450" cy="849342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lang="en-GB" sz="2400" b="1" kern="1200" dirty="0">
                <a:solidFill>
                  <a:schemeClr val="accent5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[Placeholder]</a:t>
            </a:r>
            <a:endParaRPr lang="en-GB"/>
          </a:p>
        </p:txBody>
      </p:sp>
      <p:sp>
        <p:nvSpPr>
          <p:cNvPr id="37" name="Text Placeholder 20"/>
          <p:cNvSpPr>
            <a:spLocks noGrp="1"/>
          </p:cNvSpPr>
          <p:nvPr>
            <p:ph type="body" sz="quarter" idx="28" hasCustomPrompt="1"/>
          </p:nvPr>
        </p:nvSpPr>
        <p:spPr>
          <a:xfrm>
            <a:off x="3128684" y="5207156"/>
            <a:ext cx="8341549" cy="84934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lang="en-GB" sz="1800" b="0" kern="1200" dirty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err="1"/>
              <a:t>Sed</a:t>
            </a:r>
            <a:r>
              <a:rPr lang="en-US"/>
              <a:t> ac </a:t>
            </a:r>
            <a:r>
              <a:rPr lang="en-US" err="1"/>
              <a:t>elementum</a:t>
            </a:r>
            <a:r>
              <a:rPr lang="en-US"/>
              <a:t> ante, id </a:t>
            </a:r>
            <a:r>
              <a:rPr lang="en-US" err="1"/>
              <a:t>varius</a:t>
            </a:r>
            <a:r>
              <a:rPr lang="en-US"/>
              <a:t> </a:t>
            </a:r>
            <a:r>
              <a:rPr lang="en-US" err="1"/>
              <a:t>orci</a:t>
            </a:r>
            <a:r>
              <a:rPr lang="en-US"/>
              <a:t>. Maecenas </a:t>
            </a:r>
            <a:r>
              <a:rPr lang="en-US" err="1"/>
              <a:t>interdum</a:t>
            </a:r>
            <a:r>
              <a:rPr lang="en-US"/>
              <a:t> ligula </a:t>
            </a:r>
            <a:r>
              <a:rPr lang="en-US" err="1"/>
              <a:t>eget</a:t>
            </a:r>
            <a:r>
              <a:rPr lang="en-US"/>
              <a:t>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feugiat</a:t>
            </a:r>
            <a:r>
              <a:rPr lang="en-US"/>
              <a:t>. </a:t>
            </a:r>
            <a:r>
              <a:rPr lang="en-US" err="1"/>
              <a:t>Praesent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</a:t>
            </a:r>
            <a:r>
              <a:rPr lang="en-US" err="1"/>
              <a:t>est</a:t>
            </a:r>
            <a:r>
              <a:rPr lang="en-US"/>
              <a:t>, </a:t>
            </a:r>
            <a:r>
              <a:rPr lang="en-US" err="1"/>
              <a:t>accumsan</a:t>
            </a:r>
            <a:r>
              <a:rPr lang="en-US"/>
              <a:t> </a:t>
            </a:r>
            <a:r>
              <a:rPr lang="en-US" err="1"/>
              <a:t>eget</a:t>
            </a:r>
            <a:r>
              <a:rPr lang="en-US"/>
              <a:t> </a:t>
            </a:r>
            <a:r>
              <a:rPr lang="en-US" err="1"/>
              <a:t>consectetur</a:t>
            </a:r>
            <a:r>
              <a:rPr lang="en-US"/>
              <a:t> ac, </a:t>
            </a:r>
            <a:r>
              <a:rPr lang="en-US" err="1"/>
              <a:t>lacinia</a:t>
            </a:r>
            <a:r>
              <a:rPr lang="en-US"/>
              <a:t> id mi. 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31"/>
          </p:nvPr>
        </p:nvSpPr>
        <p:spPr/>
        <p:txBody>
          <a:bodyPr/>
          <a:lstStyle/>
          <a:p>
            <a:fld id="{B73840C0-E9E2-4415-817B-98B8C5EB55C5}" type="slidenum">
              <a:rPr lang="en-US" smtClean="0"/>
              <a:t>‹#›</a:t>
            </a:fld>
            <a:endParaRPr lang="en-US"/>
          </a:p>
        </p:txBody>
      </p:sp>
      <p:cxnSp>
        <p:nvCxnSpPr>
          <p:cNvPr id="23" name="Straight Connector 22"/>
          <p:cNvCxnSpPr/>
          <p:nvPr/>
        </p:nvCxnSpPr>
        <p:spPr>
          <a:xfrm>
            <a:off x="1291561" y="1162998"/>
            <a:ext cx="1655424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2946985" y="1162997"/>
            <a:ext cx="0" cy="5076869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2879130" y="1348554"/>
            <a:ext cx="148235" cy="85740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>
              <a:solidFill>
                <a:schemeClr val="accent1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2879130" y="2315227"/>
            <a:ext cx="148235" cy="85740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>
              <a:solidFill>
                <a:schemeClr val="accent1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2879130" y="3278669"/>
            <a:ext cx="148235" cy="85740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>
              <a:solidFill>
                <a:schemeClr val="accent1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2879130" y="4238880"/>
            <a:ext cx="148235" cy="85740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>
              <a:solidFill>
                <a:schemeClr val="accent1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2879130" y="5195860"/>
            <a:ext cx="148235" cy="85740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4886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eaLnBrk="1" latinLnBrk="0" hangingPunct="1">
              <a:defRPr/>
            </a:lvl1pPr>
            <a:lvl2pPr eaLnBrk="1" latinLnBrk="0" hangingPunct="1">
              <a:defRPr/>
            </a:lvl2pPr>
            <a:lvl3pPr eaLnBrk="1" latinLnBrk="0" hangingPunct="1">
              <a:defRPr/>
            </a:lvl3pPr>
            <a:lvl4pPr eaLnBrk="1" latinLnBrk="0" hangingPunct="1">
              <a:defRPr/>
            </a:lvl4pPr>
            <a:lvl5pPr eaLnBrk="1" latinLnBrk="0" hangingPunct="1">
              <a:defRPr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537600" y="6411600"/>
            <a:ext cx="120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1" baseline="0">
                <a:solidFill>
                  <a:srgbClr val="727272"/>
                </a:solidFill>
                <a:latin typeface="Arial"/>
              </a:defRPr>
            </a:lvl1pPr>
          </a:lstStyle>
          <a:p>
            <a:fld id="{B9741953-BF2A-4344-9FC1-7DAD2BFC5D94}" type="datetimeFigureOut">
              <a:rPr lang="en-US" smtClean="0"/>
              <a:t>6/17/2024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24000" y="6411600"/>
            <a:ext cx="624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1" kern="1200" baseline="0">
                <a:solidFill>
                  <a:srgbClr val="727272"/>
                </a:solidFill>
                <a:latin typeface="Arial"/>
              </a:defRPr>
            </a:lvl1pPr>
          </a:lstStyle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20000" y="6411600"/>
            <a:ext cx="456000" cy="244800"/>
          </a:xfrm>
          <a:prstGeom prst="rect">
            <a:avLst/>
          </a:prstGeom>
        </p:spPr>
        <p:txBody>
          <a:bodyPr vert="horz" wrap="none" lIns="91440" tIns="45720" rIns="91440" bIns="45720" rtlCol="0" anchor="t" anchorCtr="0"/>
          <a:lstStyle>
            <a:lvl1pPr algn="r">
              <a:defRPr sz="1001" baseline="0">
                <a:solidFill>
                  <a:schemeClr val="bg1"/>
                </a:solidFill>
                <a:latin typeface="Arial"/>
              </a:defRPr>
            </a:lvl1pPr>
          </a:lstStyle>
          <a:p>
            <a:fld id="{B73840C0-E9E2-4415-817B-98B8C5EB55C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440000" y="237600"/>
            <a:ext cx="9888000" cy="1022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edit Slide title</a:t>
            </a:r>
            <a:br>
              <a:rPr lang="en-US" dirty="0"/>
            </a:br>
            <a:r>
              <a:rPr lang="en-US" dirty="0"/>
              <a:t>Slide title can be extended to two lines</a:t>
            </a:r>
          </a:p>
        </p:txBody>
      </p:sp>
    </p:spTree>
    <p:extLst>
      <p:ext uri="{BB962C8B-B14F-4D97-AF65-F5344CB8AC3E}">
        <p14:creationId xmlns:p14="http://schemas.microsoft.com/office/powerpoint/2010/main" val="29601914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umns (Colour box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78360" y="135266"/>
            <a:ext cx="11311642" cy="4166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[Add slide title here]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 hasCustomPrompt="1"/>
          </p:nvPr>
        </p:nvSpPr>
        <p:spPr>
          <a:xfrm>
            <a:off x="1164547" y="2347335"/>
            <a:ext cx="4680000" cy="3849150"/>
          </a:xfrm>
          <a:prstGeom prst="rect">
            <a:avLst/>
          </a:prstGeom>
          <a:solidFill>
            <a:srgbClr val="CCE9E5"/>
          </a:solidFill>
        </p:spPr>
        <p:txBody>
          <a:bodyPr lIns="180000" tIns="180000" rIns="180000" bIns="180000">
            <a:normAutofit/>
          </a:bodyPr>
          <a:lstStyle>
            <a:lvl1pPr marL="342900" indent="-342900">
              <a:buClr>
                <a:srgbClr val="004A40"/>
              </a:buClr>
              <a:buSzPct val="80000"/>
              <a:buFont typeface="Bahnschrift SemiBold SemiConden" panose="020B0502040204020203" pitchFamily="34" charset="0"/>
              <a:buChar char="&gt;"/>
              <a:defRPr sz="1600" b="0">
                <a:solidFill>
                  <a:srgbClr val="004A40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pt-BR" dirty="0" err="1"/>
              <a:t>Sed</a:t>
            </a:r>
            <a:r>
              <a:rPr lang="pt-BR" dirty="0"/>
              <a:t> ac </a:t>
            </a:r>
            <a:r>
              <a:rPr lang="pt-BR" dirty="0" err="1"/>
              <a:t>elementum</a:t>
            </a:r>
            <a:r>
              <a:rPr lang="pt-BR" dirty="0"/>
              <a:t> ante, id </a:t>
            </a:r>
            <a:r>
              <a:rPr lang="pt-BR" dirty="0" err="1"/>
              <a:t>varius</a:t>
            </a:r>
            <a:r>
              <a:rPr lang="pt-BR" dirty="0"/>
              <a:t> </a:t>
            </a:r>
            <a:r>
              <a:rPr lang="pt-BR" dirty="0" err="1"/>
              <a:t>orci</a:t>
            </a:r>
            <a:r>
              <a:rPr lang="pt-BR" dirty="0"/>
              <a:t>. </a:t>
            </a:r>
            <a:r>
              <a:rPr lang="pt-BR" dirty="0" err="1"/>
              <a:t>Maecenas</a:t>
            </a:r>
            <a:r>
              <a:rPr lang="pt-BR" dirty="0"/>
              <a:t> </a:t>
            </a:r>
            <a:r>
              <a:rPr lang="pt-BR" dirty="0" err="1"/>
              <a:t>interdum</a:t>
            </a:r>
            <a:r>
              <a:rPr lang="pt-BR" dirty="0"/>
              <a:t> </a:t>
            </a:r>
            <a:r>
              <a:rPr lang="pt-BR" dirty="0" err="1"/>
              <a:t>ligula</a:t>
            </a:r>
            <a:r>
              <a:rPr lang="pt-BR" dirty="0"/>
              <a:t> </a:t>
            </a:r>
            <a:r>
              <a:rPr lang="pt-BR" dirty="0" err="1"/>
              <a:t>eget</a:t>
            </a:r>
            <a:r>
              <a:rPr lang="pt-BR" dirty="0"/>
              <a:t> </a:t>
            </a:r>
            <a:r>
              <a:rPr lang="pt-BR" dirty="0" err="1"/>
              <a:t>consectetur</a:t>
            </a:r>
            <a:r>
              <a:rPr lang="pt-BR" dirty="0"/>
              <a:t> </a:t>
            </a:r>
            <a:r>
              <a:rPr lang="pt-BR" dirty="0" err="1"/>
              <a:t>feugiat</a:t>
            </a:r>
            <a:r>
              <a:rPr lang="pt-BR" dirty="0"/>
              <a:t>. </a:t>
            </a:r>
          </a:p>
          <a:p>
            <a:pPr lvl="0"/>
            <a:r>
              <a:rPr lang="pt-BR" dirty="0" err="1"/>
              <a:t>Praesent</a:t>
            </a:r>
            <a:r>
              <a:rPr lang="pt-BR" dirty="0"/>
              <a:t> </a:t>
            </a:r>
            <a:r>
              <a:rPr lang="pt-BR" dirty="0" err="1"/>
              <a:t>elit</a:t>
            </a:r>
            <a:r>
              <a:rPr lang="pt-BR" dirty="0"/>
              <a:t> est, </a:t>
            </a:r>
            <a:r>
              <a:rPr lang="pt-BR" dirty="0" err="1"/>
              <a:t>accumsan</a:t>
            </a:r>
            <a:r>
              <a:rPr lang="pt-BR" dirty="0"/>
              <a:t> </a:t>
            </a:r>
            <a:r>
              <a:rPr lang="pt-BR" dirty="0" err="1"/>
              <a:t>eget</a:t>
            </a:r>
            <a:r>
              <a:rPr lang="pt-BR" dirty="0"/>
              <a:t> </a:t>
            </a:r>
            <a:r>
              <a:rPr lang="pt-BR" dirty="0" err="1"/>
              <a:t>consectetur</a:t>
            </a:r>
            <a:r>
              <a:rPr lang="pt-BR" dirty="0"/>
              <a:t> ac, </a:t>
            </a:r>
            <a:r>
              <a:rPr lang="pt-BR" dirty="0" err="1"/>
              <a:t>lacinia</a:t>
            </a:r>
            <a:r>
              <a:rPr lang="pt-BR" dirty="0"/>
              <a:t> id mi. </a:t>
            </a:r>
            <a:r>
              <a:rPr lang="pt-BR" dirty="0" err="1"/>
              <a:t>Duis</a:t>
            </a:r>
            <a:r>
              <a:rPr lang="pt-BR" dirty="0"/>
              <a:t> </a:t>
            </a:r>
            <a:r>
              <a:rPr lang="pt-BR" dirty="0" err="1"/>
              <a:t>molestie</a:t>
            </a:r>
            <a:r>
              <a:rPr lang="pt-BR" dirty="0"/>
              <a:t> </a:t>
            </a:r>
            <a:r>
              <a:rPr lang="pt-BR" dirty="0" err="1"/>
              <a:t>semper</a:t>
            </a:r>
            <a:r>
              <a:rPr lang="pt-BR" dirty="0"/>
              <a:t> nunc </a:t>
            </a:r>
            <a:r>
              <a:rPr lang="pt-BR" dirty="0" err="1"/>
              <a:t>venenatis</a:t>
            </a:r>
            <a:r>
              <a:rPr lang="pt-BR" dirty="0"/>
              <a:t> </a:t>
            </a:r>
            <a:r>
              <a:rPr lang="pt-BR" dirty="0" err="1"/>
              <a:t>posuere</a:t>
            </a:r>
            <a:r>
              <a:rPr lang="pt-BR" dirty="0"/>
              <a:t>. </a:t>
            </a:r>
          </a:p>
          <a:p>
            <a:pPr lvl="0"/>
            <a:r>
              <a:rPr lang="pt-BR" dirty="0"/>
              <a:t>In </a:t>
            </a:r>
            <a:r>
              <a:rPr lang="pt-BR" dirty="0" err="1"/>
              <a:t>maximus</a:t>
            </a:r>
            <a:r>
              <a:rPr lang="pt-BR" dirty="0"/>
              <a:t> </a:t>
            </a:r>
            <a:r>
              <a:rPr lang="pt-BR" dirty="0" err="1"/>
              <a:t>aliquam</a:t>
            </a:r>
            <a:r>
              <a:rPr lang="pt-BR" dirty="0"/>
              <a:t> </a:t>
            </a:r>
            <a:r>
              <a:rPr lang="pt-BR" dirty="0" err="1"/>
              <a:t>enim</a:t>
            </a:r>
            <a:r>
              <a:rPr lang="pt-BR" dirty="0"/>
              <a:t>, </a:t>
            </a:r>
            <a:r>
              <a:rPr lang="pt-BR" dirty="0" err="1"/>
              <a:t>pharetra</a:t>
            </a:r>
            <a:r>
              <a:rPr lang="pt-BR" dirty="0"/>
              <a:t> </a:t>
            </a:r>
            <a:r>
              <a:rPr lang="pt-BR" dirty="0" err="1"/>
              <a:t>imperdiet</a:t>
            </a:r>
            <a:r>
              <a:rPr lang="pt-BR" dirty="0"/>
              <a:t> massa tempus ut. In eu </a:t>
            </a:r>
            <a:r>
              <a:rPr lang="pt-BR" dirty="0" err="1"/>
              <a:t>odio</a:t>
            </a:r>
            <a:r>
              <a:rPr lang="pt-BR" dirty="0"/>
              <a:t> </a:t>
            </a:r>
            <a:r>
              <a:rPr lang="pt-BR" dirty="0" err="1"/>
              <a:t>at</a:t>
            </a:r>
            <a:r>
              <a:rPr lang="pt-BR" dirty="0"/>
              <a:t> </a:t>
            </a:r>
            <a:r>
              <a:rPr lang="pt-BR" dirty="0" err="1"/>
              <a:t>enim</a:t>
            </a:r>
            <a:r>
              <a:rPr lang="pt-BR" dirty="0"/>
              <a:t> </a:t>
            </a:r>
            <a:r>
              <a:rPr lang="pt-BR" dirty="0" err="1"/>
              <a:t>tristique</a:t>
            </a:r>
            <a:r>
              <a:rPr lang="pt-BR" dirty="0"/>
              <a:t> </a:t>
            </a:r>
            <a:r>
              <a:rPr lang="pt-BR" dirty="0" err="1"/>
              <a:t>pretium</a:t>
            </a:r>
            <a:r>
              <a:rPr lang="pt-BR" dirty="0"/>
              <a:t>. </a:t>
            </a:r>
          </a:p>
          <a:p>
            <a:pPr lvl="0"/>
            <a:r>
              <a:rPr lang="pt-BR" dirty="0" err="1"/>
              <a:t>Sed</a:t>
            </a:r>
            <a:r>
              <a:rPr lang="pt-BR" dirty="0"/>
              <a:t> </a:t>
            </a:r>
            <a:r>
              <a:rPr lang="pt-BR" dirty="0" err="1"/>
              <a:t>faucibus</a:t>
            </a:r>
            <a:r>
              <a:rPr lang="pt-BR" dirty="0"/>
              <a:t> </a:t>
            </a:r>
            <a:r>
              <a:rPr lang="pt-BR" dirty="0" err="1"/>
              <a:t>efficitur</a:t>
            </a:r>
            <a:r>
              <a:rPr lang="pt-BR" dirty="0"/>
              <a:t> </a:t>
            </a:r>
            <a:r>
              <a:rPr lang="pt-BR" dirty="0" err="1"/>
              <a:t>tortor</a:t>
            </a:r>
            <a:r>
              <a:rPr lang="pt-BR" dirty="0"/>
              <a:t> </a:t>
            </a:r>
            <a:r>
              <a:rPr lang="pt-BR" dirty="0" err="1"/>
              <a:t>vel</a:t>
            </a:r>
            <a:r>
              <a:rPr lang="pt-BR" dirty="0"/>
              <a:t> </a:t>
            </a:r>
            <a:r>
              <a:rPr lang="pt-BR" dirty="0" err="1"/>
              <a:t>suscipit</a:t>
            </a:r>
            <a:r>
              <a:rPr lang="pt-BR" dirty="0"/>
              <a:t>. </a:t>
            </a:r>
            <a:r>
              <a:rPr lang="pt-BR" dirty="0" err="1"/>
              <a:t>Donec</a:t>
            </a:r>
            <a:r>
              <a:rPr lang="pt-BR" dirty="0"/>
              <a:t> </a:t>
            </a:r>
            <a:r>
              <a:rPr lang="pt-BR" dirty="0" err="1"/>
              <a:t>ligula</a:t>
            </a:r>
            <a:r>
              <a:rPr lang="pt-BR" dirty="0"/>
              <a:t> </a:t>
            </a:r>
            <a:r>
              <a:rPr lang="pt-BR" dirty="0" err="1"/>
              <a:t>enim</a:t>
            </a:r>
            <a:r>
              <a:rPr lang="pt-BR" dirty="0"/>
              <a:t>, </a:t>
            </a:r>
            <a:r>
              <a:rPr lang="pt-BR" dirty="0" err="1"/>
              <a:t>dapibus</a:t>
            </a:r>
            <a:r>
              <a:rPr lang="pt-BR" dirty="0"/>
              <a:t> </a:t>
            </a:r>
            <a:r>
              <a:rPr lang="pt-BR" dirty="0" err="1"/>
              <a:t>sit</a:t>
            </a:r>
            <a:r>
              <a:rPr lang="pt-BR" dirty="0"/>
              <a:t> </a:t>
            </a:r>
            <a:r>
              <a:rPr lang="pt-BR" dirty="0" err="1"/>
              <a:t>amet</a:t>
            </a:r>
            <a:r>
              <a:rPr lang="pt-BR" dirty="0"/>
              <a:t> urna </a:t>
            </a:r>
            <a:r>
              <a:rPr lang="pt-BR" dirty="0" err="1"/>
              <a:t>vel</a:t>
            </a:r>
            <a:r>
              <a:rPr lang="pt-BR" dirty="0"/>
              <a:t>, </a:t>
            </a:r>
            <a:r>
              <a:rPr lang="pt-BR" dirty="0" err="1"/>
              <a:t>convallis</a:t>
            </a:r>
            <a:r>
              <a:rPr lang="pt-BR" dirty="0"/>
              <a:t>.</a:t>
            </a:r>
          </a:p>
          <a:p>
            <a:pPr lvl="0"/>
            <a:r>
              <a:rPr lang="en-GB" dirty="0" err="1"/>
              <a:t>Curabitur</a:t>
            </a:r>
            <a:r>
              <a:rPr lang="en-GB" dirty="0"/>
              <a:t> at </a:t>
            </a:r>
            <a:r>
              <a:rPr lang="en-GB" dirty="0" err="1"/>
              <a:t>nisl</a:t>
            </a:r>
            <a:r>
              <a:rPr lang="en-GB" dirty="0"/>
              <a:t> </a:t>
            </a:r>
            <a:r>
              <a:rPr lang="en-GB" dirty="0" err="1"/>
              <a:t>ultricies</a:t>
            </a:r>
            <a:r>
              <a:rPr lang="en-GB" dirty="0"/>
              <a:t>, </a:t>
            </a:r>
            <a:r>
              <a:rPr lang="en-GB" dirty="0" err="1"/>
              <a:t>facilisis</a:t>
            </a:r>
            <a:r>
              <a:rPr lang="en-GB" dirty="0"/>
              <a:t> </a:t>
            </a:r>
            <a:r>
              <a:rPr lang="en-GB" dirty="0" err="1"/>
              <a:t>tortor</a:t>
            </a:r>
            <a:r>
              <a:rPr lang="en-GB" dirty="0"/>
              <a:t> at, </a:t>
            </a:r>
            <a:r>
              <a:rPr lang="en-GB" dirty="0" err="1"/>
              <a:t>molestie</a:t>
            </a:r>
            <a:r>
              <a:rPr lang="en-GB" dirty="0"/>
              <a:t> lacus. Maecenas </a:t>
            </a:r>
            <a:r>
              <a:rPr lang="en-GB" dirty="0" err="1"/>
              <a:t>malesuada</a:t>
            </a:r>
            <a:r>
              <a:rPr lang="en-GB" dirty="0"/>
              <a:t> </a:t>
            </a:r>
            <a:r>
              <a:rPr lang="en-GB" dirty="0" err="1"/>
              <a:t>imperdiet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, a porta </a:t>
            </a:r>
            <a:r>
              <a:rPr lang="en-GB" dirty="0" err="1"/>
              <a:t>justo</a:t>
            </a:r>
            <a:r>
              <a:rPr lang="en-GB" dirty="0"/>
              <a:t>. </a:t>
            </a:r>
            <a:r>
              <a:rPr lang="en-GB" dirty="0" err="1"/>
              <a:t>Suspendisse</a:t>
            </a:r>
            <a:r>
              <a:rPr lang="en-GB" dirty="0"/>
              <a:t> </a:t>
            </a:r>
            <a:r>
              <a:rPr lang="en-GB" dirty="0" err="1"/>
              <a:t>rhoncus</a:t>
            </a:r>
            <a:r>
              <a:rPr lang="en-GB" dirty="0"/>
              <a:t> </a:t>
            </a:r>
            <a:r>
              <a:rPr lang="en-GB" dirty="0" err="1"/>
              <a:t>enim</a:t>
            </a:r>
            <a:r>
              <a:rPr lang="en-GB" dirty="0"/>
              <a:t> at ipsum </a:t>
            </a:r>
            <a:r>
              <a:rPr lang="en-GB" dirty="0" err="1"/>
              <a:t>viverra</a:t>
            </a:r>
            <a:r>
              <a:rPr lang="en-GB" dirty="0"/>
              <a:t> </a:t>
            </a:r>
            <a:r>
              <a:rPr lang="en-GB" dirty="0" err="1"/>
              <a:t>interdum</a:t>
            </a:r>
            <a:r>
              <a:rPr lang="en-GB" dirty="0"/>
              <a:t>. 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5" hasCustomPrompt="1"/>
          </p:nvPr>
        </p:nvSpPr>
        <p:spPr>
          <a:xfrm>
            <a:off x="6356188" y="2347334"/>
            <a:ext cx="4680000" cy="3849151"/>
          </a:xfrm>
          <a:prstGeom prst="rect">
            <a:avLst/>
          </a:prstGeom>
          <a:solidFill>
            <a:srgbClr val="CEE5F3"/>
          </a:solidFill>
        </p:spPr>
        <p:txBody>
          <a:bodyPr lIns="180000" tIns="180000" rIns="180000" bIns="180000">
            <a:normAutofit/>
          </a:bodyPr>
          <a:lstStyle>
            <a:lvl1pPr marL="342900" indent="-342900">
              <a:buClr>
                <a:srgbClr val="083F61"/>
              </a:buClr>
              <a:buSzPct val="80000"/>
              <a:buFont typeface="Bahnschrift SemiBold SemiConden" panose="020B0502040204020203" pitchFamily="34" charset="0"/>
              <a:buChar char="&gt;"/>
              <a:defRPr sz="1600" b="0">
                <a:solidFill>
                  <a:srgbClr val="083F6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pt-BR" dirty="0" err="1"/>
              <a:t>Sed</a:t>
            </a:r>
            <a:r>
              <a:rPr lang="pt-BR" dirty="0"/>
              <a:t> ac </a:t>
            </a:r>
            <a:r>
              <a:rPr lang="pt-BR" dirty="0" err="1"/>
              <a:t>elementum</a:t>
            </a:r>
            <a:r>
              <a:rPr lang="pt-BR" dirty="0"/>
              <a:t> ante, id </a:t>
            </a:r>
            <a:r>
              <a:rPr lang="pt-BR" dirty="0" err="1"/>
              <a:t>varius</a:t>
            </a:r>
            <a:r>
              <a:rPr lang="pt-BR" dirty="0"/>
              <a:t> </a:t>
            </a:r>
            <a:r>
              <a:rPr lang="pt-BR" dirty="0" err="1"/>
              <a:t>orci</a:t>
            </a:r>
            <a:r>
              <a:rPr lang="pt-BR" dirty="0"/>
              <a:t>. </a:t>
            </a:r>
            <a:r>
              <a:rPr lang="pt-BR" dirty="0" err="1"/>
              <a:t>Maecenas</a:t>
            </a:r>
            <a:r>
              <a:rPr lang="pt-BR" dirty="0"/>
              <a:t> </a:t>
            </a:r>
            <a:r>
              <a:rPr lang="pt-BR" dirty="0" err="1"/>
              <a:t>interdum</a:t>
            </a:r>
            <a:r>
              <a:rPr lang="pt-BR" dirty="0"/>
              <a:t> </a:t>
            </a:r>
            <a:r>
              <a:rPr lang="pt-BR" dirty="0" err="1"/>
              <a:t>ligula</a:t>
            </a:r>
            <a:r>
              <a:rPr lang="pt-BR" dirty="0"/>
              <a:t> </a:t>
            </a:r>
            <a:r>
              <a:rPr lang="pt-BR" dirty="0" err="1"/>
              <a:t>eget</a:t>
            </a:r>
            <a:r>
              <a:rPr lang="pt-BR" dirty="0"/>
              <a:t> </a:t>
            </a:r>
            <a:r>
              <a:rPr lang="pt-BR" dirty="0" err="1"/>
              <a:t>consectetur</a:t>
            </a:r>
            <a:r>
              <a:rPr lang="pt-BR" dirty="0"/>
              <a:t> </a:t>
            </a:r>
            <a:r>
              <a:rPr lang="pt-BR" dirty="0" err="1"/>
              <a:t>feugiat</a:t>
            </a:r>
            <a:r>
              <a:rPr lang="pt-BR" dirty="0"/>
              <a:t>. </a:t>
            </a:r>
          </a:p>
          <a:p>
            <a:pPr lvl="0"/>
            <a:r>
              <a:rPr lang="pt-BR" dirty="0" err="1"/>
              <a:t>Praesent</a:t>
            </a:r>
            <a:r>
              <a:rPr lang="pt-BR" dirty="0"/>
              <a:t> </a:t>
            </a:r>
            <a:r>
              <a:rPr lang="pt-BR" dirty="0" err="1"/>
              <a:t>elit</a:t>
            </a:r>
            <a:r>
              <a:rPr lang="pt-BR" dirty="0"/>
              <a:t> est, </a:t>
            </a:r>
            <a:r>
              <a:rPr lang="pt-BR" dirty="0" err="1"/>
              <a:t>accumsan</a:t>
            </a:r>
            <a:r>
              <a:rPr lang="pt-BR" dirty="0"/>
              <a:t> </a:t>
            </a:r>
            <a:r>
              <a:rPr lang="pt-BR" dirty="0" err="1"/>
              <a:t>eget</a:t>
            </a:r>
            <a:r>
              <a:rPr lang="pt-BR" dirty="0"/>
              <a:t> </a:t>
            </a:r>
            <a:r>
              <a:rPr lang="pt-BR" dirty="0" err="1"/>
              <a:t>consectetur</a:t>
            </a:r>
            <a:r>
              <a:rPr lang="pt-BR" dirty="0"/>
              <a:t> ac, </a:t>
            </a:r>
            <a:r>
              <a:rPr lang="pt-BR" dirty="0" err="1"/>
              <a:t>lacinia</a:t>
            </a:r>
            <a:r>
              <a:rPr lang="pt-BR" dirty="0"/>
              <a:t> id mi. </a:t>
            </a:r>
            <a:r>
              <a:rPr lang="pt-BR" dirty="0" err="1"/>
              <a:t>Duis</a:t>
            </a:r>
            <a:r>
              <a:rPr lang="pt-BR" dirty="0"/>
              <a:t> </a:t>
            </a:r>
            <a:r>
              <a:rPr lang="pt-BR" dirty="0" err="1"/>
              <a:t>molestie</a:t>
            </a:r>
            <a:r>
              <a:rPr lang="pt-BR" dirty="0"/>
              <a:t> </a:t>
            </a:r>
            <a:r>
              <a:rPr lang="pt-BR" dirty="0" err="1"/>
              <a:t>semper</a:t>
            </a:r>
            <a:r>
              <a:rPr lang="pt-BR" dirty="0"/>
              <a:t> nunc </a:t>
            </a:r>
            <a:r>
              <a:rPr lang="pt-BR" dirty="0" err="1"/>
              <a:t>venenatis</a:t>
            </a:r>
            <a:r>
              <a:rPr lang="pt-BR" dirty="0"/>
              <a:t> </a:t>
            </a:r>
            <a:r>
              <a:rPr lang="pt-BR" dirty="0" err="1"/>
              <a:t>posuere</a:t>
            </a:r>
            <a:r>
              <a:rPr lang="pt-BR" dirty="0"/>
              <a:t>. </a:t>
            </a:r>
          </a:p>
          <a:p>
            <a:pPr lvl="0"/>
            <a:r>
              <a:rPr lang="pt-BR" dirty="0"/>
              <a:t>In </a:t>
            </a:r>
            <a:r>
              <a:rPr lang="pt-BR" dirty="0" err="1"/>
              <a:t>maximus</a:t>
            </a:r>
            <a:r>
              <a:rPr lang="pt-BR" dirty="0"/>
              <a:t> </a:t>
            </a:r>
            <a:r>
              <a:rPr lang="pt-BR" dirty="0" err="1"/>
              <a:t>aliquam</a:t>
            </a:r>
            <a:r>
              <a:rPr lang="pt-BR" dirty="0"/>
              <a:t> </a:t>
            </a:r>
            <a:r>
              <a:rPr lang="pt-BR" dirty="0" err="1"/>
              <a:t>enim</a:t>
            </a:r>
            <a:r>
              <a:rPr lang="pt-BR" dirty="0"/>
              <a:t>, </a:t>
            </a:r>
            <a:r>
              <a:rPr lang="pt-BR" dirty="0" err="1"/>
              <a:t>pharetra</a:t>
            </a:r>
            <a:r>
              <a:rPr lang="pt-BR" dirty="0"/>
              <a:t> </a:t>
            </a:r>
            <a:r>
              <a:rPr lang="pt-BR" dirty="0" err="1"/>
              <a:t>imperdiet</a:t>
            </a:r>
            <a:r>
              <a:rPr lang="pt-BR" dirty="0"/>
              <a:t> massa tempus ut. In eu </a:t>
            </a:r>
            <a:r>
              <a:rPr lang="pt-BR" dirty="0" err="1"/>
              <a:t>odio</a:t>
            </a:r>
            <a:r>
              <a:rPr lang="pt-BR" dirty="0"/>
              <a:t> </a:t>
            </a:r>
            <a:r>
              <a:rPr lang="pt-BR" dirty="0" err="1"/>
              <a:t>at</a:t>
            </a:r>
            <a:r>
              <a:rPr lang="pt-BR" dirty="0"/>
              <a:t> </a:t>
            </a:r>
            <a:r>
              <a:rPr lang="pt-BR" dirty="0" err="1"/>
              <a:t>enim</a:t>
            </a:r>
            <a:r>
              <a:rPr lang="pt-BR" dirty="0"/>
              <a:t> </a:t>
            </a:r>
            <a:r>
              <a:rPr lang="pt-BR" dirty="0" err="1"/>
              <a:t>tristique</a:t>
            </a:r>
            <a:r>
              <a:rPr lang="pt-BR" dirty="0"/>
              <a:t> </a:t>
            </a:r>
            <a:r>
              <a:rPr lang="pt-BR" dirty="0" err="1"/>
              <a:t>pretium</a:t>
            </a:r>
            <a:r>
              <a:rPr lang="pt-BR" dirty="0"/>
              <a:t>.</a:t>
            </a:r>
          </a:p>
          <a:p>
            <a:pPr lvl="0"/>
            <a:r>
              <a:rPr lang="pt-BR" dirty="0" err="1"/>
              <a:t>Sed</a:t>
            </a:r>
            <a:r>
              <a:rPr lang="pt-BR" dirty="0"/>
              <a:t> </a:t>
            </a:r>
            <a:r>
              <a:rPr lang="pt-BR" dirty="0" err="1"/>
              <a:t>faucibus</a:t>
            </a:r>
            <a:r>
              <a:rPr lang="pt-BR" dirty="0"/>
              <a:t> </a:t>
            </a:r>
            <a:r>
              <a:rPr lang="pt-BR" dirty="0" err="1"/>
              <a:t>efficitur</a:t>
            </a:r>
            <a:r>
              <a:rPr lang="pt-BR" dirty="0"/>
              <a:t> </a:t>
            </a:r>
            <a:r>
              <a:rPr lang="pt-BR" dirty="0" err="1"/>
              <a:t>tortor</a:t>
            </a:r>
            <a:r>
              <a:rPr lang="pt-BR" dirty="0"/>
              <a:t> </a:t>
            </a:r>
            <a:r>
              <a:rPr lang="pt-BR" dirty="0" err="1"/>
              <a:t>vel</a:t>
            </a:r>
            <a:r>
              <a:rPr lang="pt-BR" dirty="0"/>
              <a:t> </a:t>
            </a:r>
            <a:r>
              <a:rPr lang="pt-BR" dirty="0" err="1"/>
              <a:t>suscipit</a:t>
            </a:r>
            <a:r>
              <a:rPr lang="pt-BR" dirty="0"/>
              <a:t>. </a:t>
            </a:r>
            <a:r>
              <a:rPr lang="pt-BR" dirty="0" err="1"/>
              <a:t>Donec</a:t>
            </a:r>
            <a:r>
              <a:rPr lang="pt-BR" dirty="0"/>
              <a:t> </a:t>
            </a:r>
            <a:r>
              <a:rPr lang="pt-BR" dirty="0" err="1"/>
              <a:t>ligula</a:t>
            </a:r>
            <a:r>
              <a:rPr lang="pt-BR" dirty="0"/>
              <a:t> </a:t>
            </a:r>
            <a:r>
              <a:rPr lang="pt-BR" dirty="0" err="1"/>
              <a:t>enim</a:t>
            </a:r>
            <a:r>
              <a:rPr lang="pt-BR" dirty="0"/>
              <a:t>, </a:t>
            </a:r>
            <a:r>
              <a:rPr lang="pt-BR" dirty="0" err="1"/>
              <a:t>dapibus</a:t>
            </a:r>
            <a:r>
              <a:rPr lang="pt-BR" dirty="0"/>
              <a:t> </a:t>
            </a:r>
            <a:r>
              <a:rPr lang="pt-BR" dirty="0" err="1"/>
              <a:t>sit</a:t>
            </a:r>
            <a:r>
              <a:rPr lang="pt-BR" dirty="0"/>
              <a:t> </a:t>
            </a:r>
            <a:r>
              <a:rPr lang="pt-BR" dirty="0" err="1"/>
              <a:t>amet</a:t>
            </a:r>
            <a:r>
              <a:rPr lang="pt-BR" dirty="0"/>
              <a:t> urna </a:t>
            </a:r>
            <a:r>
              <a:rPr lang="pt-BR" dirty="0" err="1"/>
              <a:t>vel</a:t>
            </a:r>
            <a:r>
              <a:rPr lang="pt-BR" dirty="0"/>
              <a:t>, </a:t>
            </a:r>
            <a:r>
              <a:rPr lang="pt-BR" dirty="0" err="1"/>
              <a:t>convallis</a:t>
            </a:r>
            <a:r>
              <a:rPr lang="pt-BR" dirty="0"/>
              <a:t>. </a:t>
            </a:r>
          </a:p>
          <a:p>
            <a:pPr lvl="0"/>
            <a:r>
              <a:rPr lang="en-GB" dirty="0" err="1"/>
              <a:t>Curabitur</a:t>
            </a:r>
            <a:r>
              <a:rPr lang="en-GB" dirty="0"/>
              <a:t> at </a:t>
            </a:r>
            <a:r>
              <a:rPr lang="en-GB" dirty="0" err="1"/>
              <a:t>nisl</a:t>
            </a:r>
            <a:r>
              <a:rPr lang="en-GB" dirty="0"/>
              <a:t> </a:t>
            </a:r>
            <a:r>
              <a:rPr lang="en-GB" dirty="0" err="1"/>
              <a:t>ultricies</a:t>
            </a:r>
            <a:r>
              <a:rPr lang="en-GB" dirty="0"/>
              <a:t>, </a:t>
            </a:r>
            <a:r>
              <a:rPr lang="en-GB" dirty="0" err="1"/>
              <a:t>facilisis</a:t>
            </a:r>
            <a:r>
              <a:rPr lang="en-GB" dirty="0"/>
              <a:t> </a:t>
            </a:r>
            <a:r>
              <a:rPr lang="en-GB" dirty="0" err="1"/>
              <a:t>tortor</a:t>
            </a:r>
            <a:r>
              <a:rPr lang="en-GB" dirty="0"/>
              <a:t> at, </a:t>
            </a:r>
            <a:r>
              <a:rPr lang="en-GB" dirty="0" err="1"/>
              <a:t>molestie</a:t>
            </a:r>
            <a:r>
              <a:rPr lang="en-GB" dirty="0"/>
              <a:t> lacus. Maecenas </a:t>
            </a:r>
            <a:r>
              <a:rPr lang="en-GB" dirty="0" err="1"/>
              <a:t>malesuada</a:t>
            </a:r>
            <a:r>
              <a:rPr lang="en-GB" dirty="0"/>
              <a:t> </a:t>
            </a:r>
            <a:r>
              <a:rPr lang="en-GB" dirty="0" err="1"/>
              <a:t>imperdiet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, a porta </a:t>
            </a:r>
            <a:r>
              <a:rPr lang="en-GB" dirty="0" err="1"/>
              <a:t>justo</a:t>
            </a:r>
            <a:r>
              <a:rPr lang="en-GB" dirty="0"/>
              <a:t>. </a:t>
            </a:r>
            <a:r>
              <a:rPr lang="en-GB" dirty="0" err="1"/>
              <a:t>Suspendisse</a:t>
            </a:r>
            <a:r>
              <a:rPr lang="en-GB" dirty="0"/>
              <a:t> </a:t>
            </a:r>
            <a:r>
              <a:rPr lang="en-GB" dirty="0" err="1"/>
              <a:t>rhoncus</a:t>
            </a:r>
            <a:r>
              <a:rPr lang="en-GB" dirty="0"/>
              <a:t> </a:t>
            </a:r>
            <a:r>
              <a:rPr lang="en-GB" dirty="0" err="1"/>
              <a:t>enim</a:t>
            </a:r>
            <a:r>
              <a:rPr lang="en-GB" dirty="0"/>
              <a:t> at ipsum </a:t>
            </a:r>
            <a:r>
              <a:rPr lang="en-GB" dirty="0" err="1"/>
              <a:t>viverra</a:t>
            </a:r>
            <a:r>
              <a:rPr lang="en-GB" dirty="0"/>
              <a:t> </a:t>
            </a:r>
            <a:r>
              <a:rPr lang="en-GB" dirty="0" err="1"/>
              <a:t>interdum</a:t>
            </a:r>
            <a:r>
              <a:rPr lang="en-GB" dirty="0"/>
              <a:t>. 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6" hasCustomPrompt="1"/>
          </p:nvPr>
        </p:nvSpPr>
        <p:spPr>
          <a:xfrm>
            <a:off x="1164547" y="1707535"/>
            <a:ext cx="4680000" cy="511175"/>
          </a:xfrm>
          <a:prstGeom prst="rect">
            <a:avLst/>
          </a:prstGeom>
          <a:solidFill>
            <a:schemeClr val="accent3"/>
          </a:solidFill>
        </p:spPr>
        <p:txBody>
          <a:bodyPr lIns="180000" anchor="ctr"/>
          <a:lstStyle>
            <a:lvl1pPr marL="0" indent="0" algn="ctr"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[ SECOND TITLE]</a:t>
            </a:r>
            <a:endParaRPr lang="en-GB" dirty="0"/>
          </a:p>
        </p:txBody>
      </p:sp>
      <p:sp>
        <p:nvSpPr>
          <p:cNvPr id="20" name="Text Placeholder 18"/>
          <p:cNvSpPr>
            <a:spLocks noGrp="1"/>
          </p:cNvSpPr>
          <p:nvPr>
            <p:ph type="body" sz="quarter" idx="17" hasCustomPrompt="1"/>
          </p:nvPr>
        </p:nvSpPr>
        <p:spPr>
          <a:xfrm>
            <a:off x="6355861" y="1707534"/>
            <a:ext cx="4680000" cy="511175"/>
          </a:xfrm>
          <a:prstGeom prst="rect">
            <a:avLst/>
          </a:prstGeom>
          <a:solidFill>
            <a:schemeClr val="accent4"/>
          </a:solidFill>
        </p:spPr>
        <p:txBody>
          <a:bodyPr lIns="180000" anchor="ctr"/>
          <a:lstStyle>
            <a:lvl1pPr marL="0" indent="0" algn="ctr"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[SECOND TITLE]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B73840C0-E9E2-4415-817B-98B8C5EB55C5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1164546" y="908050"/>
            <a:ext cx="9871315" cy="670859"/>
          </a:xfrm>
          <a:prstGeom prst="rect">
            <a:avLst/>
          </a:prstGeom>
          <a:solidFill>
            <a:schemeClr val="accent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lang="en-GB" sz="1800" b="1" kern="1200" baseline="0" dirty="0">
                <a:solidFill>
                  <a:schemeClr val="bg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[ INSERT THE TITLE HERE ]</a:t>
            </a:r>
            <a:endParaRPr lang="en-GB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164547" y="6226241"/>
            <a:ext cx="4680000" cy="0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>
            <a:off x="6355861" y="6226241"/>
            <a:ext cx="4680000" cy="0"/>
          </a:xfrm>
          <a:prstGeom prst="line">
            <a:avLst/>
          </a:prstGeom>
          <a:ln w="381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164547" y="6226241"/>
            <a:ext cx="4680000" cy="0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6355861" y="6226241"/>
            <a:ext cx="4680000" cy="0"/>
          </a:xfrm>
          <a:prstGeom prst="line">
            <a:avLst/>
          </a:prstGeom>
          <a:ln w="381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49759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s (Colour box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78360" y="135266"/>
            <a:ext cx="11311642" cy="4166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[Add slide title here]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 hasCustomPrompt="1"/>
          </p:nvPr>
        </p:nvSpPr>
        <p:spPr>
          <a:xfrm>
            <a:off x="1166340" y="2294741"/>
            <a:ext cx="3052370" cy="4032711"/>
          </a:xfrm>
          <a:prstGeom prst="rect">
            <a:avLst/>
          </a:prstGeom>
          <a:solidFill>
            <a:srgbClr val="CCE9E5"/>
          </a:solidFill>
        </p:spPr>
        <p:txBody>
          <a:bodyPr lIns="180000" tIns="180000" rIns="180000" bIns="180000">
            <a:normAutofit/>
          </a:bodyPr>
          <a:lstStyle>
            <a:lvl1pPr marL="342900" indent="-342900">
              <a:buClr>
                <a:srgbClr val="004A40"/>
              </a:buClr>
              <a:buSzPct val="80000"/>
              <a:buFont typeface="Bahnschrift SemiBold SemiConden" panose="020B0502040204020203" pitchFamily="34" charset="0"/>
              <a:buChar char="&gt;"/>
              <a:defRPr sz="1600" b="0">
                <a:solidFill>
                  <a:srgbClr val="004A40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pt-BR" dirty="0" err="1"/>
              <a:t>Sed</a:t>
            </a:r>
            <a:r>
              <a:rPr lang="pt-BR" dirty="0"/>
              <a:t> ac </a:t>
            </a:r>
            <a:r>
              <a:rPr lang="pt-BR" dirty="0" err="1"/>
              <a:t>elementum</a:t>
            </a:r>
            <a:r>
              <a:rPr lang="pt-BR" dirty="0"/>
              <a:t> ante, id </a:t>
            </a:r>
            <a:r>
              <a:rPr lang="pt-BR" dirty="0" err="1"/>
              <a:t>varius</a:t>
            </a:r>
            <a:r>
              <a:rPr lang="pt-BR" dirty="0"/>
              <a:t> </a:t>
            </a:r>
            <a:r>
              <a:rPr lang="pt-BR" dirty="0" err="1"/>
              <a:t>orci</a:t>
            </a:r>
            <a:r>
              <a:rPr lang="pt-BR" dirty="0"/>
              <a:t>. </a:t>
            </a:r>
            <a:r>
              <a:rPr lang="pt-BR" dirty="0" err="1"/>
              <a:t>Maecenas</a:t>
            </a:r>
            <a:r>
              <a:rPr lang="pt-BR" dirty="0"/>
              <a:t> </a:t>
            </a:r>
            <a:r>
              <a:rPr lang="pt-BR" dirty="0" err="1"/>
              <a:t>interdum</a:t>
            </a:r>
            <a:r>
              <a:rPr lang="pt-BR" dirty="0"/>
              <a:t> </a:t>
            </a:r>
            <a:r>
              <a:rPr lang="pt-BR" dirty="0" err="1"/>
              <a:t>ligula</a:t>
            </a:r>
            <a:r>
              <a:rPr lang="pt-BR" dirty="0"/>
              <a:t> </a:t>
            </a:r>
            <a:r>
              <a:rPr lang="pt-BR" dirty="0" err="1"/>
              <a:t>eget</a:t>
            </a:r>
            <a:r>
              <a:rPr lang="pt-BR" dirty="0"/>
              <a:t> </a:t>
            </a:r>
            <a:r>
              <a:rPr lang="pt-BR" dirty="0" err="1"/>
              <a:t>consectetur</a:t>
            </a:r>
            <a:r>
              <a:rPr lang="pt-BR" dirty="0"/>
              <a:t> </a:t>
            </a:r>
            <a:r>
              <a:rPr lang="pt-BR" dirty="0" err="1"/>
              <a:t>feugiat</a:t>
            </a:r>
            <a:r>
              <a:rPr lang="pt-BR" dirty="0"/>
              <a:t>. </a:t>
            </a:r>
          </a:p>
          <a:p>
            <a:pPr lvl="0"/>
            <a:r>
              <a:rPr lang="pt-BR" dirty="0" err="1"/>
              <a:t>Praesent</a:t>
            </a:r>
            <a:r>
              <a:rPr lang="pt-BR" dirty="0"/>
              <a:t> </a:t>
            </a:r>
            <a:r>
              <a:rPr lang="pt-BR" dirty="0" err="1"/>
              <a:t>elit</a:t>
            </a:r>
            <a:r>
              <a:rPr lang="pt-BR" dirty="0"/>
              <a:t> est, </a:t>
            </a:r>
            <a:r>
              <a:rPr lang="pt-BR" dirty="0" err="1"/>
              <a:t>accumsan</a:t>
            </a:r>
            <a:r>
              <a:rPr lang="pt-BR" dirty="0"/>
              <a:t> </a:t>
            </a:r>
            <a:r>
              <a:rPr lang="pt-BR" dirty="0" err="1"/>
              <a:t>eget</a:t>
            </a:r>
            <a:r>
              <a:rPr lang="pt-BR" dirty="0"/>
              <a:t> </a:t>
            </a:r>
            <a:r>
              <a:rPr lang="pt-BR" dirty="0" err="1"/>
              <a:t>consectetur</a:t>
            </a:r>
            <a:r>
              <a:rPr lang="pt-BR" dirty="0"/>
              <a:t> ac, </a:t>
            </a:r>
            <a:r>
              <a:rPr lang="pt-BR" dirty="0" err="1"/>
              <a:t>lacinia</a:t>
            </a:r>
            <a:r>
              <a:rPr lang="pt-BR" dirty="0"/>
              <a:t> id mi. </a:t>
            </a:r>
            <a:r>
              <a:rPr lang="pt-BR" dirty="0" err="1"/>
              <a:t>Duis</a:t>
            </a:r>
            <a:r>
              <a:rPr lang="pt-BR" dirty="0"/>
              <a:t> </a:t>
            </a:r>
            <a:r>
              <a:rPr lang="pt-BR" dirty="0" err="1"/>
              <a:t>molestie</a:t>
            </a:r>
            <a:r>
              <a:rPr lang="pt-BR" dirty="0"/>
              <a:t> </a:t>
            </a:r>
            <a:r>
              <a:rPr lang="pt-BR" dirty="0" err="1"/>
              <a:t>semper</a:t>
            </a:r>
            <a:r>
              <a:rPr lang="pt-BR" dirty="0"/>
              <a:t> nunc </a:t>
            </a:r>
            <a:r>
              <a:rPr lang="pt-BR" dirty="0" err="1"/>
              <a:t>venenatis</a:t>
            </a:r>
            <a:r>
              <a:rPr lang="pt-BR" dirty="0"/>
              <a:t> </a:t>
            </a:r>
            <a:r>
              <a:rPr lang="pt-BR" dirty="0" err="1"/>
              <a:t>posuere</a:t>
            </a:r>
            <a:r>
              <a:rPr lang="pt-BR" dirty="0"/>
              <a:t>. </a:t>
            </a:r>
          </a:p>
          <a:p>
            <a:pPr lvl="0"/>
            <a:r>
              <a:rPr lang="pt-BR" dirty="0"/>
              <a:t>In </a:t>
            </a:r>
            <a:r>
              <a:rPr lang="pt-BR" dirty="0" err="1"/>
              <a:t>maximus</a:t>
            </a:r>
            <a:r>
              <a:rPr lang="pt-BR" dirty="0"/>
              <a:t> </a:t>
            </a:r>
            <a:r>
              <a:rPr lang="pt-BR" dirty="0" err="1"/>
              <a:t>aliquam</a:t>
            </a:r>
            <a:r>
              <a:rPr lang="pt-BR" dirty="0"/>
              <a:t> </a:t>
            </a:r>
            <a:r>
              <a:rPr lang="pt-BR" dirty="0" err="1"/>
              <a:t>enim</a:t>
            </a:r>
            <a:r>
              <a:rPr lang="pt-BR" dirty="0"/>
              <a:t>, </a:t>
            </a:r>
            <a:r>
              <a:rPr lang="pt-BR" dirty="0" err="1"/>
              <a:t>pharetra</a:t>
            </a:r>
            <a:r>
              <a:rPr lang="pt-BR" dirty="0"/>
              <a:t> </a:t>
            </a:r>
            <a:r>
              <a:rPr lang="pt-BR" dirty="0" err="1"/>
              <a:t>imperdiet</a:t>
            </a:r>
            <a:r>
              <a:rPr lang="pt-BR" dirty="0"/>
              <a:t> massa tempus ut. In eu </a:t>
            </a:r>
            <a:r>
              <a:rPr lang="pt-BR" dirty="0" err="1"/>
              <a:t>odio</a:t>
            </a:r>
            <a:r>
              <a:rPr lang="pt-BR" dirty="0"/>
              <a:t> </a:t>
            </a:r>
            <a:r>
              <a:rPr lang="pt-BR" dirty="0" err="1"/>
              <a:t>at</a:t>
            </a:r>
            <a:r>
              <a:rPr lang="pt-BR" dirty="0"/>
              <a:t> </a:t>
            </a:r>
            <a:r>
              <a:rPr lang="pt-BR" dirty="0" err="1"/>
              <a:t>enim</a:t>
            </a:r>
            <a:r>
              <a:rPr lang="pt-BR" dirty="0"/>
              <a:t> </a:t>
            </a:r>
            <a:r>
              <a:rPr lang="pt-BR" dirty="0" err="1"/>
              <a:t>tristique</a:t>
            </a:r>
            <a:r>
              <a:rPr lang="pt-BR" dirty="0"/>
              <a:t> </a:t>
            </a:r>
            <a:r>
              <a:rPr lang="pt-BR" dirty="0" err="1"/>
              <a:t>pretium</a:t>
            </a:r>
            <a:r>
              <a:rPr lang="pt-BR" dirty="0"/>
              <a:t>. </a:t>
            </a:r>
          </a:p>
          <a:p>
            <a:pPr lvl="0"/>
            <a:r>
              <a:rPr lang="pt-BR" dirty="0" err="1"/>
              <a:t>Sed</a:t>
            </a:r>
            <a:r>
              <a:rPr lang="pt-BR" dirty="0"/>
              <a:t> </a:t>
            </a:r>
            <a:r>
              <a:rPr lang="pt-BR" dirty="0" err="1"/>
              <a:t>faucibus</a:t>
            </a:r>
            <a:r>
              <a:rPr lang="pt-BR" dirty="0"/>
              <a:t> </a:t>
            </a:r>
            <a:r>
              <a:rPr lang="pt-BR" dirty="0" err="1"/>
              <a:t>efficitur</a:t>
            </a:r>
            <a:r>
              <a:rPr lang="pt-BR" dirty="0"/>
              <a:t> </a:t>
            </a:r>
            <a:r>
              <a:rPr lang="pt-BR" dirty="0" err="1"/>
              <a:t>tortor</a:t>
            </a:r>
            <a:r>
              <a:rPr lang="pt-BR" dirty="0"/>
              <a:t> </a:t>
            </a:r>
            <a:r>
              <a:rPr lang="pt-BR" dirty="0" err="1"/>
              <a:t>vel</a:t>
            </a:r>
            <a:r>
              <a:rPr lang="pt-BR" dirty="0"/>
              <a:t> </a:t>
            </a:r>
            <a:r>
              <a:rPr lang="pt-BR" dirty="0" err="1"/>
              <a:t>suscipit</a:t>
            </a:r>
            <a:r>
              <a:rPr lang="pt-BR" dirty="0"/>
              <a:t>. </a:t>
            </a:r>
            <a:r>
              <a:rPr lang="pt-BR" dirty="0" err="1"/>
              <a:t>Donec</a:t>
            </a:r>
            <a:r>
              <a:rPr lang="pt-BR" dirty="0"/>
              <a:t> </a:t>
            </a:r>
            <a:r>
              <a:rPr lang="pt-BR" dirty="0" err="1"/>
              <a:t>ligula</a:t>
            </a:r>
            <a:r>
              <a:rPr lang="pt-BR" dirty="0"/>
              <a:t> </a:t>
            </a:r>
            <a:r>
              <a:rPr lang="pt-BR" dirty="0" err="1"/>
              <a:t>enim</a:t>
            </a:r>
            <a:r>
              <a:rPr lang="pt-BR" dirty="0"/>
              <a:t>, </a:t>
            </a:r>
            <a:r>
              <a:rPr lang="pt-BR" dirty="0" err="1"/>
              <a:t>dapibus</a:t>
            </a:r>
            <a:r>
              <a:rPr lang="pt-BR" dirty="0"/>
              <a:t> </a:t>
            </a:r>
            <a:r>
              <a:rPr lang="pt-BR" dirty="0" err="1"/>
              <a:t>sit</a:t>
            </a:r>
            <a:r>
              <a:rPr lang="pt-BR" dirty="0"/>
              <a:t> </a:t>
            </a:r>
            <a:r>
              <a:rPr lang="pt-BR" dirty="0" err="1"/>
              <a:t>amet</a:t>
            </a:r>
            <a:r>
              <a:rPr lang="pt-BR" dirty="0"/>
              <a:t>.</a:t>
            </a:r>
            <a:endParaRPr lang="en-GB" dirty="0"/>
          </a:p>
        </p:txBody>
      </p:sp>
      <p:sp>
        <p:nvSpPr>
          <p:cNvPr id="16" name="Content Placeholder 2"/>
          <p:cNvSpPr>
            <a:spLocks noGrp="1"/>
          </p:cNvSpPr>
          <p:nvPr>
            <p:ph idx="15" hasCustomPrompt="1"/>
          </p:nvPr>
        </p:nvSpPr>
        <p:spPr>
          <a:xfrm>
            <a:off x="4569815" y="2294741"/>
            <a:ext cx="3052370" cy="4032711"/>
          </a:xfrm>
          <a:prstGeom prst="rect">
            <a:avLst/>
          </a:prstGeom>
          <a:solidFill>
            <a:srgbClr val="CEE5F3"/>
          </a:solidFill>
        </p:spPr>
        <p:txBody>
          <a:bodyPr lIns="180000" tIns="180000" rIns="180000" bIns="180000">
            <a:normAutofit/>
          </a:bodyPr>
          <a:lstStyle>
            <a:lvl1pPr marL="342900" indent="-342900">
              <a:buClr>
                <a:srgbClr val="083F61"/>
              </a:buClr>
              <a:buSzPct val="80000"/>
              <a:buFont typeface="Bahnschrift SemiBold SemiConden" panose="020B0502040204020203" pitchFamily="34" charset="0"/>
              <a:buChar char="&gt;"/>
              <a:defRPr sz="1600" b="0">
                <a:solidFill>
                  <a:srgbClr val="083F6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pt-BR" dirty="0" err="1"/>
              <a:t>Sed</a:t>
            </a:r>
            <a:r>
              <a:rPr lang="pt-BR" dirty="0"/>
              <a:t> ac </a:t>
            </a:r>
            <a:r>
              <a:rPr lang="pt-BR" dirty="0" err="1"/>
              <a:t>elementum</a:t>
            </a:r>
            <a:r>
              <a:rPr lang="pt-BR" dirty="0"/>
              <a:t> ante, id </a:t>
            </a:r>
            <a:r>
              <a:rPr lang="pt-BR" dirty="0" err="1"/>
              <a:t>varius</a:t>
            </a:r>
            <a:r>
              <a:rPr lang="pt-BR" dirty="0"/>
              <a:t> </a:t>
            </a:r>
            <a:r>
              <a:rPr lang="pt-BR" dirty="0" err="1"/>
              <a:t>orci</a:t>
            </a:r>
            <a:r>
              <a:rPr lang="pt-BR" dirty="0"/>
              <a:t>. </a:t>
            </a:r>
            <a:r>
              <a:rPr lang="pt-BR" dirty="0" err="1"/>
              <a:t>Maecenas</a:t>
            </a:r>
            <a:r>
              <a:rPr lang="pt-BR" dirty="0"/>
              <a:t> </a:t>
            </a:r>
            <a:r>
              <a:rPr lang="pt-BR" dirty="0" err="1"/>
              <a:t>interdum</a:t>
            </a:r>
            <a:r>
              <a:rPr lang="pt-BR" dirty="0"/>
              <a:t> </a:t>
            </a:r>
            <a:r>
              <a:rPr lang="pt-BR" dirty="0" err="1"/>
              <a:t>ligula</a:t>
            </a:r>
            <a:r>
              <a:rPr lang="pt-BR" dirty="0"/>
              <a:t> </a:t>
            </a:r>
            <a:r>
              <a:rPr lang="pt-BR" dirty="0" err="1"/>
              <a:t>eget</a:t>
            </a:r>
            <a:r>
              <a:rPr lang="pt-BR" dirty="0"/>
              <a:t> </a:t>
            </a:r>
            <a:r>
              <a:rPr lang="pt-BR" dirty="0" err="1"/>
              <a:t>consectetur</a:t>
            </a:r>
            <a:r>
              <a:rPr lang="pt-BR" dirty="0"/>
              <a:t> </a:t>
            </a:r>
            <a:r>
              <a:rPr lang="pt-BR" dirty="0" err="1"/>
              <a:t>feugiat</a:t>
            </a:r>
            <a:r>
              <a:rPr lang="pt-BR" dirty="0"/>
              <a:t>. </a:t>
            </a:r>
          </a:p>
          <a:p>
            <a:pPr lvl="0"/>
            <a:r>
              <a:rPr lang="pt-BR" dirty="0" err="1"/>
              <a:t>Praesent</a:t>
            </a:r>
            <a:r>
              <a:rPr lang="pt-BR" dirty="0"/>
              <a:t> </a:t>
            </a:r>
            <a:r>
              <a:rPr lang="pt-BR" dirty="0" err="1"/>
              <a:t>elit</a:t>
            </a:r>
            <a:r>
              <a:rPr lang="pt-BR" dirty="0"/>
              <a:t> est, </a:t>
            </a:r>
            <a:r>
              <a:rPr lang="pt-BR" dirty="0" err="1"/>
              <a:t>accumsan</a:t>
            </a:r>
            <a:r>
              <a:rPr lang="pt-BR" dirty="0"/>
              <a:t> </a:t>
            </a:r>
            <a:r>
              <a:rPr lang="pt-BR" dirty="0" err="1"/>
              <a:t>eget</a:t>
            </a:r>
            <a:r>
              <a:rPr lang="pt-BR" dirty="0"/>
              <a:t> </a:t>
            </a:r>
            <a:r>
              <a:rPr lang="pt-BR" dirty="0" err="1"/>
              <a:t>consectetur</a:t>
            </a:r>
            <a:r>
              <a:rPr lang="pt-BR" dirty="0"/>
              <a:t> ac, </a:t>
            </a:r>
            <a:r>
              <a:rPr lang="pt-BR" dirty="0" err="1"/>
              <a:t>lacinia</a:t>
            </a:r>
            <a:r>
              <a:rPr lang="pt-BR" dirty="0"/>
              <a:t> id mi. </a:t>
            </a:r>
            <a:r>
              <a:rPr lang="pt-BR" dirty="0" err="1"/>
              <a:t>Duis</a:t>
            </a:r>
            <a:r>
              <a:rPr lang="pt-BR" dirty="0"/>
              <a:t> </a:t>
            </a:r>
            <a:r>
              <a:rPr lang="pt-BR" dirty="0" err="1"/>
              <a:t>molestie</a:t>
            </a:r>
            <a:r>
              <a:rPr lang="pt-BR" dirty="0"/>
              <a:t> </a:t>
            </a:r>
            <a:r>
              <a:rPr lang="pt-BR" dirty="0" err="1"/>
              <a:t>semper</a:t>
            </a:r>
            <a:r>
              <a:rPr lang="pt-BR" dirty="0"/>
              <a:t> nunc </a:t>
            </a:r>
            <a:r>
              <a:rPr lang="pt-BR" dirty="0" err="1"/>
              <a:t>venenatis</a:t>
            </a:r>
            <a:r>
              <a:rPr lang="pt-BR" dirty="0"/>
              <a:t> </a:t>
            </a:r>
            <a:r>
              <a:rPr lang="pt-BR" dirty="0" err="1"/>
              <a:t>posuere</a:t>
            </a:r>
            <a:r>
              <a:rPr lang="pt-BR" dirty="0"/>
              <a:t>. </a:t>
            </a:r>
          </a:p>
          <a:p>
            <a:pPr lvl="0"/>
            <a:r>
              <a:rPr lang="pt-BR" dirty="0"/>
              <a:t>In </a:t>
            </a:r>
            <a:r>
              <a:rPr lang="pt-BR" dirty="0" err="1"/>
              <a:t>maximus</a:t>
            </a:r>
            <a:r>
              <a:rPr lang="pt-BR" dirty="0"/>
              <a:t> </a:t>
            </a:r>
            <a:r>
              <a:rPr lang="pt-BR" dirty="0" err="1"/>
              <a:t>aliquam</a:t>
            </a:r>
            <a:r>
              <a:rPr lang="pt-BR" dirty="0"/>
              <a:t> </a:t>
            </a:r>
            <a:r>
              <a:rPr lang="pt-BR" dirty="0" err="1"/>
              <a:t>enim</a:t>
            </a:r>
            <a:r>
              <a:rPr lang="pt-BR" dirty="0"/>
              <a:t>, </a:t>
            </a:r>
            <a:r>
              <a:rPr lang="pt-BR" dirty="0" err="1"/>
              <a:t>pharetra</a:t>
            </a:r>
            <a:r>
              <a:rPr lang="pt-BR" dirty="0"/>
              <a:t> </a:t>
            </a:r>
            <a:r>
              <a:rPr lang="pt-BR" dirty="0" err="1"/>
              <a:t>imperdiet</a:t>
            </a:r>
            <a:r>
              <a:rPr lang="pt-BR" dirty="0"/>
              <a:t> massa tempus ut. In eu </a:t>
            </a:r>
            <a:r>
              <a:rPr lang="pt-BR" dirty="0" err="1"/>
              <a:t>odio</a:t>
            </a:r>
            <a:r>
              <a:rPr lang="pt-BR" dirty="0"/>
              <a:t> </a:t>
            </a:r>
            <a:r>
              <a:rPr lang="pt-BR" dirty="0" err="1"/>
              <a:t>at</a:t>
            </a:r>
            <a:r>
              <a:rPr lang="pt-BR" dirty="0"/>
              <a:t> </a:t>
            </a:r>
            <a:r>
              <a:rPr lang="pt-BR" dirty="0" err="1"/>
              <a:t>enim</a:t>
            </a:r>
            <a:r>
              <a:rPr lang="pt-BR" dirty="0"/>
              <a:t> </a:t>
            </a:r>
            <a:r>
              <a:rPr lang="pt-BR" dirty="0" err="1"/>
              <a:t>tristique</a:t>
            </a:r>
            <a:r>
              <a:rPr lang="pt-BR" dirty="0"/>
              <a:t> </a:t>
            </a:r>
            <a:r>
              <a:rPr lang="pt-BR" dirty="0" err="1"/>
              <a:t>pretium</a:t>
            </a:r>
            <a:r>
              <a:rPr lang="pt-BR" dirty="0"/>
              <a:t>.</a:t>
            </a:r>
          </a:p>
          <a:p>
            <a:pPr lvl="0"/>
            <a:r>
              <a:rPr lang="pt-BR" dirty="0" err="1"/>
              <a:t>Sed</a:t>
            </a:r>
            <a:r>
              <a:rPr lang="pt-BR" dirty="0"/>
              <a:t> </a:t>
            </a:r>
            <a:r>
              <a:rPr lang="pt-BR" dirty="0" err="1"/>
              <a:t>faucibus</a:t>
            </a:r>
            <a:r>
              <a:rPr lang="pt-BR" dirty="0"/>
              <a:t> </a:t>
            </a:r>
            <a:r>
              <a:rPr lang="pt-BR" dirty="0" err="1"/>
              <a:t>efficitur</a:t>
            </a:r>
            <a:r>
              <a:rPr lang="pt-BR" dirty="0"/>
              <a:t> </a:t>
            </a:r>
            <a:r>
              <a:rPr lang="pt-BR" dirty="0" err="1"/>
              <a:t>tortor</a:t>
            </a:r>
            <a:r>
              <a:rPr lang="pt-BR" dirty="0"/>
              <a:t> </a:t>
            </a:r>
            <a:r>
              <a:rPr lang="pt-BR" dirty="0" err="1"/>
              <a:t>vel</a:t>
            </a:r>
            <a:r>
              <a:rPr lang="pt-BR" dirty="0"/>
              <a:t> </a:t>
            </a:r>
            <a:r>
              <a:rPr lang="pt-BR" dirty="0" err="1"/>
              <a:t>suscipit</a:t>
            </a:r>
            <a:r>
              <a:rPr lang="pt-BR" dirty="0"/>
              <a:t>. 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6" hasCustomPrompt="1"/>
          </p:nvPr>
        </p:nvSpPr>
        <p:spPr>
          <a:xfrm>
            <a:off x="1166340" y="1654941"/>
            <a:ext cx="3052370" cy="511175"/>
          </a:xfrm>
          <a:prstGeom prst="rect">
            <a:avLst/>
          </a:prstGeom>
          <a:solidFill>
            <a:schemeClr val="accent3"/>
          </a:solidFill>
        </p:spPr>
        <p:txBody>
          <a:bodyPr lIns="180000" anchor="ctr"/>
          <a:lstStyle>
            <a:lvl1pPr marL="0" indent="0" algn="ctr"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[ SECOND TITLE]</a:t>
            </a:r>
            <a:endParaRPr lang="en-GB" dirty="0"/>
          </a:p>
        </p:txBody>
      </p:sp>
      <p:sp>
        <p:nvSpPr>
          <p:cNvPr id="20" name="Text Placeholder 18"/>
          <p:cNvSpPr>
            <a:spLocks noGrp="1"/>
          </p:cNvSpPr>
          <p:nvPr>
            <p:ph type="body" sz="quarter" idx="17" hasCustomPrompt="1"/>
          </p:nvPr>
        </p:nvSpPr>
        <p:spPr>
          <a:xfrm>
            <a:off x="4574752" y="1654941"/>
            <a:ext cx="3052370" cy="511175"/>
          </a:xfrm>
          <a:prstGeom prst="rect">
            <a:avLst/>
          </a:prstGeom>
          <a:solidFill>
            <a:schemeClr val="accent4"/>
          </a:solidFill>
        </p:spPr>
        <p:txBody>
          <a:bodyPr lIns="180000" anchor="ctr"/>
          <a:lstStyle>
            <a:lvl1pPr marL="0" indent="0" algn="ctr"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[SECOND TITLE]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B73840C0-E9E2-4415-817B-98B8C5EB55C5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1164546" y="908051"/>
            <a:ext cx="9871315" cy="618266"/>
          </a:xfrm>
          <a:prstGeom prst="rect">
            <a:avLst/>
          </a:prstGeom>
          <a:solidFill>
            <a:schemeClr val="accent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lang="en-GB" sz="1800" b="1" kern="1200" baseline="0" dirty="0">
                <a:solidFill>
                  <a:schemeClr val="bg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[ INSERT THE TITLE HERE ]</a:t>
            </a:r>
            <a:endParaRPr lang="en-GB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164546" y="6355363"/>
            <a:ext cx="3054164" cy="0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569815" y="6355363"/>
            <a:ext cx="3052370" cy="0"/>
          </a:xfrm>
          <a:prstGeom prst="line">
            <a:avLst/>
          </a:prstGeom>
          <a:ln w="381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ontent Placeholder 2"/>
          <p:cNvSpPr>
            <a:spLocks noGrp="1"/>
          </p:cNvSpPr>
          <p:nvPr>
            <p:ph idx="21" hasCustomPrompt="1"/>
          </p:nvPr>
        </p:nvSpPr>
        <p:spPr>
          <a:xfrm>
            <a:off x="7983491" y="2294741"/>
            <a:ext cx="3052370" cy="4032711"/>
          </a:xfrm>
          <a:prstGeom prst="rect">
            <a:avLst/>
          </a:prstGeom>
          <a:solidFill>
            <a:srgbClr val="E0F5FA"/>
          </a:solidFill>
        </p:spPr>
        <p:txBody>
          <a:bodyPr lIns="180000" tIns="180000" rIns="180000" bIns="180000">
            <a:normAutofit/>
          </a:bodyPr>
          <a:lstStyle>
            <a:lvl1pPr marL="342900" indent="-342900">
              <a:buClr>
                <a:schemeClr val="accent5">
                  <a:lumMod val="75000"/>
                </a:schemeClr>
              </a:buClr>
              <a:buSzPct val="80000"/>
              <a:buFont typeface="Bahnschrift SemiBold SemiConden" panose="020B0502040204020203" pitchFamily="34" charset="0"/>
              <a:buChar char="&gt;"/>
              <a:defRPr sz="1600" b="0">
                <a:solidFill>
                  <a:schemeClr val="accent5">
                    <a:lumMod val="75000"/>
                  </a:schemeClr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pt-BR" dirty="0" err="1"/>
              <a:t>Sed</a:t>
            </a:r>
            <a:r>
              <a:rPr lang="pt-BR" dirty="0"/>
              <a:t> ac </a:t>
            </a:r>
            <a:r>
              <a:rPr lang="pt-BR" dirty="0" err="1"/>
              <a:t>elementum</a:t>
            </a:r>
            <a:r>
              <a:rPr lang="pt-BR" dirty="0"/>
              <a:t> ante, id </a:t>
            </a:r>
            <a:r>
              <a:rPr lang="pt-BR" dirty="0" err="1"/>
              <a:t>varius</a:t>
            </a:r>
            <a:r>
              <a:rPr lang="pt-BR" dirty="0"/>
              <a:t> </a:t>
            </a:r>
            <a:r>
              <a:rPr lang="pt-BR" dirty="0" err="1"/>
              <a:t>orci</a:t>
            </a:r>
            <a:r>
              <a:rPr lang="pt-BR" dirty="0"/>
              <a:t>. </a:t>
            </a:r>
            <a:r>
              <a:rPr lang="pt-BR" dirty="0" err="1"/>
              <a:t>Maecenas</a:t>
            </a:r>
            <a:r>
              <a:rPr lang="pt-BR" dirty="0"/>
              <a:t> </a:t>
            </a:r>
            <a:r>
              <a:rPr lang="pt-BR" dirty="0" err="1"/>
              <a:t>interdum</a:t>
            </a:r>
            <a:r>
              <a:rPr lang="pt-BR" dirty="0"/>
              <a:t> </a:t>
            </a:r>
            <a:r>
              <a:rPr lang="pt-BR" dirty="0" err="1"/>
              <a:t>ligula</a:t>
            </a:r>
            <a:r>
              <a:rPr lang="pt-BR" dirty="0"/>
              <a:t> </a:t>
            </a:r>
            <a:r>
              <a:rPr lang="pt-BR" dirty="0" err="1"/>
              <a:t>eget</a:t>
            </a:r>
            <a:r>
              <a:rPr lang="pt-BR" dirty="0"/>
              <a:t> </a:t>
            </a:r>
            <a:r>
              <a:rPr lang="pt-BR" dirty="0" err="1"/>
              <a:t>consectetur</a:t>
            </a:r>
            <a:r>
              <a:rPr lang="pt-BR" dirty="0"/>
              <a:t> </a:t>
            </a:r>
            <a:r>
              <a:rPr lang="pt-BR" dirty="0" err="1"/>
              <a:t>feugiat</a:t>
            </a:r>
            <a:r>
              <a:rPr lang="pt-BR" dirty="0"/>
              <a:t>. </a:t>
            </a:r>
          </a:p>
          <a:p>
            <a:pPr lvl="0"/>
            <a:r>
              <a:rPr lang="pt-BR" dirty="0" err="1"/>
              <a:t>Praesent</a:t>
            </a:r>
            <a:r>
              <a:rPr lang="pt-BR" dirty="0"/>
              <a:t> </a:t>
            </a:r>
            <a:r>
              <a:rPr lang="pt-BR" dirty="0" err="1"/>
              <a:t>elit</a:t>
            </a:r>
            <a:r>
              <a:rPr lang="pt-BR" dirty="0"/>
              <a:t> est, </a:t>
            </a:r>
            <a:r>
              <a:rPr lang="pt-BR" dirty="0" err="1"/>
              <a:t>accumsan</a:t>
            </a:r>
            <a:r>
              <a:rPr lang="pt-BR" dirty="0"/>
              <a:t> </a:t>
            </a:r>
            <a:r>
              <a:rPr lang="pt-BR" dirty="0" err="1"/>
              <a:t>eget</a:t>
            </a:r>
            <a:r>
              <a:rPr lang="pt-BR" dirty="0"/>
              <a:t> </a:t>
            </a:r>
            <a:r>
              <a:rPr lang="pt-BR" dirty="0" err="1"/>
              <a:t>consectetur</a:t>
            </a:r>
            <a:r>
              <a:rPr lang="pt-BR" dirty="0"/>
              <a:t> ac, </a:t>
            </a:r>
            <a:r>
              <a:rPr lang="pt-BR" dirty="0" err="1"/>
              <a:t>lacinia</a:t>
            </a:r>
            <a:r>
              <a:rPr lang="pt-BR" dirty="0"/>
              <a:t> id mi. </a:t>
            </a:r>
            <a:r>
              <a:rPr lang="pt-BR" dirty="0" err="1"/>
              <a:t>Duis</a:t>
            </a:r>
            <a:r>
              <a:rPr lang="pt-BR" dirty="0"/>
              <a:t> </a:t>
            </a:r>
            <a:r>
              <a:rPr lang="pt-BR" dirty="0" err="1"/>
              <a:t>molestie</a:t>
            </a:r>
            <a:r>
              <a:rPr lang="pt-BR" dirty="0"/>
              <a:t> </a:t>
            </a:r>
            <a:r>
              <a:rPr lang="pt-BR" dirty="0" err="1"/>
              <a:t>semper</a:t>
            </a:r>
            <a:r>
              <a:rPr lang="pt-BR" dirty="0"/>
              <a:t> nunc </a:t>
            </a:r>
            <a:r>
              <a:rPr lang="pt-BR" dirty="0" err="1"/>
              <a:t>venenatis</a:t>
            </a:r>
            <a:r>
              <a:rPr lang="pt-BR" dirty="0"/>
              <a:t> </a:t>
            </a:r>
            <a:r>
              <a:rPr lang="pt-BR" dirty="0" err="1"/>
              <a:t>posuere</a:t>
            </a:r>
            <a:r>
              <a:rPr lang="pt-BR" dirty="0"/>
              <a:t>. </a:t>
            </a:r>
          </a:p>
          <a:p>
            <a:pPr lvl="0"/>
            <a:r>
              <a:rPr lang="pt-BR" dirty="0"/>
              <a:t>In </a:t>
            </a:r>
            <a:r>
              <a:rPr lang="pt-BR" dirty="0" err="1"/>
              <a:t>maximus</a:t>
            </a:r>
            <a:r>
              <a:rPr lang="pt-BR" dirty="0"/>
              <a:t> </a:t>
            </a:r>
            <a:r>
              <a:rPr lang="pt-BR" dirty="0" err="1"/>
              <a:t>aliquam</a:t>
            </a:r>
            <a:r>
              <a:rPr lang="pt-BR" dirty="0"/>
              <a:t> </a:t>
            </a:r>
            <a:r>
              <a:rPr lang="pt-BR" dirty="0" err="1"/>
              <a:t>enim</a:t>
            </a:r>
            <a:r>
              <a:rPr lang="pt-BR" dirty="0"/>
              <a:t>, </a:t>
            </a:r>
            <a:r>
              <a:rPr lang="pt-BR" dirty="0" err="1"/>
              <a:t>pharetra</a:t>
            </a:r>
            <a:r>
              <a:rPr lang="pt-BR" dirty="0"/>
              <a:t> </a:t>
            </a:r>
            <a:r>
              <a:rPr lang="pt-BR" dirty="0" err="1"/>
              <a:t>imperdiet</a:t>
            </a:r>
            <a:r>
              <a:rPr lang="pt-BR" dirty="0"/>
              <a:t> massa tempus ut. In eu </a:t>
            </a:r>
            <a:r>
              <a:rPr lang="pt-BR" dirty="0" err="1"/>
              <a:t>odio</a:t>
            </a:r>
            <a:r>
              <a:rPr lang="pt-BR" dirty="0"/>
              <a:t> </a:t>
            </a:r>
            <a:r>
              <a:rPr lang="pt-BR" dirty="0" err="1"/>
              <a:t>at</a:t>
            </a:r>
            <a:r>
              <a:rPr lang="pt-BR" dirty="0"/>
              <a:t> </a:t>
            </a:r>
            <a:r>
              <a:rPr lang="pt-BR" dirty="0" err="1"/>
              <a:t>enim</a:t>
            </a:r>
            <a:r>
              <a:rPr lang="pt-BR" dirty="0"/>
              <a:t> </a:t>
            </a:r>
            <a:r>
              <a:rPr lang="pt-BR" dirty="0" err="1"/>
              <a:t>tristique</a:t>
            </a:r>
            <a:r>
              <a:rPr lang="pt-BR" dirty="0"/>
              <a:t> </a:t>
            </a:r>
            <a:r>
              <a:rPr lang="pt-BR" dirty="0" err="1"/>
              <a:t>pretium</a:t>
            </a:r>
            <a:r>
              <a:rPr lang="pt-BR" dirty="0"/>
              <a:t>.</a:t>
            </a:r>
            <a:endParaRPr lang="en-GB" dirty="0"/>
          </a:p>
        </p:txBody>
      </p:sp>
      <p:sp>
        <p:nvSpPr>
          <p:cNvPr id="21" name="Text Placeholder 18"/>
          <p:cNvSpPr>
            <a:spLocks noGrp="1"/>
          </p:cNvSpPr>
          <p:nvPr>
            <p:ph type="body" sz="quarter" idx="22" hasCustomPrompt="1"/>
          </p:nvPr>
        </p:nvSpPr>
        <p:spPr>
          <a:xfrm>
            <a:off x="7983164" y="1654941"/>
            <a:ext cx="3052370" cy="511175"/>
          </a:xfrm>
          <a:prstGeom prst="rect">
            <a:avLst/>
          </a:prstGeom>
          <a:solidFill>
            <a:schemeClr val="accent5"/>
          </a:solidFill>
        </p:spPr>
        <p:txBody>
          <a:bodyPr lIns="180000" anchor="ctr"/>
          <a:lstStyle>
            <a:lvl1pPr marL="0" indent="0" algn="ctr"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[SECOND TITLE]</a:t>
            </a:r>
            <a:endParaRPr lang="en-GB" dirty="0"/>
          </a:p>
        </p:txBody>
      </p:sp>
      <p:cxnSp>
        <p:nvCxnSpPr>
          <p:cNvPr id="74" name="Straight Connector 73"/>
          <p:cNvCxnSpPr/>
          <p:nvPr/>
        </p:nvCxnSpPr>
        <p:spPr>
          <a:xfrm flipV="1">
            <a:off x="7983164" y="6355363"/>
            <a:ext cx="3052370" cy="1"/>
          </a:xfrm>
          <a:prstGeom prst="line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64617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lumns (Colour box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78360" y="135266"/>
            <a:ext cx="11311642" cy="4166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[Add slide title here]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 hasCustomPrompt="1"/>
          </p:nvPr>
        </p:nvSpPr>
        <p:spPr>
          <a:xfrm>
            <a:off x="521299" y="2294741"/>
            <a:ext cx="2620713" cy="4032711"/>
          </a:xfrm>
          <a:prstGeom prst="rect">
            <a:avLst/>
          </a:prstGeom>
          <a:solidFill>
            <a:srgbClr val="CCE9E5"/>
          </a:solidFill>
        </p:spPr>
        <p:txBody>
          <a:bodyPr lIns="180000" tIns="180000" rIns="180000" bIns="180000">
            <a:normAutofit/>
          </a:bodyPr>
          <a:lstStyle>
            <a:lvl1pPr marL="342900" indent="-342900">
              <a:buClr>
                <a:srgbClr val="004A40"/>
              </a:buClr>
              <a:buSzPct val="80000"/>
              <a:buFont typeface="Bahnschrift SemiBold SemiConden" panose="020B0502040204020203" pitchFamily="34" charset="0"/>
              <a:buChar char="&gt;"/>
              <a:defRPr sz="1600" b="0">
                <a:solidFill>
                  <a:srgbClr val="004A40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pt-BR" dirty="0" err="1"/>
              <a:t>Sed</a:t>
            </a:r>
            <a:r>
              <a:rPr lang="pt-BR" dirty="0"/>
              <a:t> ac </a:t>
            </a:r>
            <a:r>
              <a:rPr lang="pt-BR" dirty="0" err="1"/>
              <a:t>elementum</a:t>
            </a:r>
            <a:r>
              <a:rPr lang="pt-BR" dirty="0"/>
              <a:t> ante, id </a:t>
            </a:r>
            <a:r>
              <a:rPr lang="pt-BR" dirty="0" err="1"/>
              <a:t>varius</a:t>
            </a:r>
            <a:r>
              <a:rPr lang="pt-BR" dirty="0"/>
              <a:t> </a:t>
            </a:r>
            <a:r>
              <a:rPr lang="pt-BR" dirty="0" err="1"/>
              <a:t>orci</a:t>
            </a:r>
            <a:r>
              <a:rPr lang="pt-BR" dirty="0"/>
              <a:t>. </a:t>
            </a:r>
            <a:r>
              <a:rPr lang="pt-BR" dirty="0" err="1"/>
              <a:t>Maecenas</a:t>
            </a:r>
            <a:r>
              <a:rPr lang="pt-BR" dirty="0"/>
              <a:t> </a:t>
            </a:r>
            <a:r>
              <a:rPr lang="pt-BR" dirty="0" err="1"/>
              <a:t>interdum</a:t>
            </a:r>
            <a:r>
              <a:rPr lang="pt-BR" dirty="0"/>
              <a:t> </a:t>
            </a:r>
            <a:r>
              <a:rPr lang="pt-BR" dirty="0" err="1"/>
              <a:t>ligula</a:t>
            </a:r>
            <a:r>
              <a:rPr lang="pt-BR" dirty="0"/>
              <a:t> </a:t>
            </a:r>
            <a:r>
              <a:rPr lang="pt-BR" dirty="0" err="1"/>
              <a:t>eget</a:t>
            </a:r>
            <a:r>
              <a:rPr lang="pt-BR" dirty="0"/>
              <a:t> </a:t>
            </a:r>
            <a:r>
              <a:rPr lang="pt-BR" dirty="0" err="1"/>
              <a:t>consectetur</a:t>
            </a:r>
            <a:r>
              <a:rPr lang="pt-BR" dirty="0"/>
              <a:t> </a:t>
            </a:r>
            <a:r>
              <a:rPr lang="pt-BR" dirty="0" err="1"/>
              <a:t>feugiat</a:t>
            </a:r>
            <a:r>
              <a:rPr lang="pt-BR" dirty="0"/>
              <a:t>. </a:t>
            </a:r>
          </a:p>
          <a:p>
            <a:pPr lvl="0"/>
            <a:r>
              <a:rPr lang="pt-BR" dirty="0" err="1"/>
              <a:t>Praesent</a:t>
            </a:r>
            <a:r>
              <a:rPr lang="pt-BR" dirty="0"/>
              <a:t> </a:t>
            </a:r>
            <a:r>
              <a:rPr lang="pt-BR" dirty="0" err="1"/>
              <a:t>elit</a:t>
            </a:r>
            <a:r>
              <a:rPr lang="pt-BR" dirty="0"/>
              <a:t> est, </a:t>
            </a:r>
            <a:r>
              <a:rPr lang="pt-BR" dirty="0" err="1"/>
              <a:t>accumsan</a:t>
            </a:r>
            <a:r>
              <a:rPr lang="pt-BR" dirty="0"/>
              <a:t> </a:t>
            </a:r>
            <a:r>
              <a:rPr lang="pt-BR" dirty="0" err="1"/>
              <a:t>eget</a:t>
            </a:r>
            <a:r>
              <a:rPr lang="pt-BR" dirty="0"/>
              <a:t> </a:t>
            </a:r>
            <a:r>
              <a:rPr lang="pt-BR" dirty="0" err="1"/>
              <a:t>consectetur</a:t>
            </a:r>
            <a:r>
              <a:rPr lang="pt-BR" dirty="0"/>
              <a:t> ac, </a:t>
            </a:r>
            <a:r>
              <a:rPr lang="pt-BR" dirty="0" err="1"/>
              <a:t>lacinia</a:t>
            </a:r>
            <a:r>
              <a:rPr lang="pt-BR" dirty="0"/>
              <a:t> id mi. </a:t>
            </a:r>
            <a:r>
              <a:rPr lang="pt-BR" dirty="0" err="1"/>
              <a:t>Duis</a:t>
            </a:r>
            <a:r>
              <a:rPr lang="pt-BR" dirty="0"/>
              <a:t> </a:t>
            </a:r>
            <a:r>
              <a:rPr lang="pt-BR" dirty="0" err="1"/>
              <a:t>molestie</a:t>
            </a:r>
            <a:r>
              <a:rPr lang="pt-BR" dirty="0"/>
              <a:t> </a:t>
            </a:r>
            <a:r>
              <a:rPr lang="pt-BR" dirty="0" err="1"/>
              <a:t>semper</a:t>
            </a:r>
            <a:r>
              <a:rPr lang="pt-BR" dirty="0"/>
              <a:t> nunc </a:t>
            </a:r>
            <a:r>
              <a:rPr lang="pt-BR" dirty="0" err="1"/>
              <a:t>venenatis</a:t>
            </a:r>
            <a:r>
              <a:rPr lang="pt-BR" dirty="0"/>
              <a:t> </a:t>
            </a:r>
            <a:r>
              <a:rPr lang="pt-BR" dirty="0" err="1"/>
              <a:t>posuere</a:t>
            </a:r>
            <a:r>
              <a:rPr lang="pt-BR" dirty="0"/>
              <a:t>. </a:t>
            </a:r>
          </a:p>
          <a:p>
            <a:pPr lvl="0"/>
            <a:r>
              <a:rPr lang="pt-BR" dirty="0"/>
              <a:t>In </a:t>
            </a:r>
            <a:r>
              <a:rPr lang="pt-BR" dirty="0" err="1"/>
              <a:t>maximus</a:t>
            </a:r>
            <a:r>
              <a:rPr lang="pt-BR" dirty="0"/>
              <a:t> </a:t>
            </a:r>
            <a:r>
              <a:rPr lang="pt-BR" dirty="0" err="1"/>
              <a:t>aliquam</a:t>
            </a:r>
            <a:r>
              <a:rPr lang="pt-BR" dirty="0"/>
              <a:t> </a:t>
            </a:r>
            <a:r>
              <a:rPr lang="pt-BR" dirty="0" err="1"/>
              <a:t>enim</a:t>
            </a:r>
            <a:r>
              <a:rPr lang="pt-BR" dirty="0"/>
              <a:t>, </a:t>
            </a:r>
            <a:r>
              <a:rPr lang="pt-BR" dirty="0" err="1"/>
              <a:t>pharetra</a:t>
            </a:r>
            <a:r>
              <a:rPr lang="pt-BR" dirty="0"/>
              <a:t> </a:t>
            </a:r>
            <a:r>
              <a:rPr lang="pt-BR" dirty="0" err="1"/>
              <a:t>imperdiet</a:t>
            </a:r>
            <a:r>
              <a:rPr lang="pt-BR" dirty="0"/>
              <a:t> massa tempus ut. In eu </a:t>
            </a:r>
            <a:r>
              <a:rPr lang="pt-BR" dirty="0" err="1"/>
              <a:t>odio</a:t>
            </a:r>
            <a:r>
              <a:rPr lang="pt-BR" dirty="0"/>
              <a:t> </a:t>
            </a:r>
            <a:r>
              <a:rPr lang="pt-BR" dirty="0" err="1"/>
              <a:t>at</a:t>
            </a:r>
            <a:r>
              <a:rPr lang="pt-BR" dirty="0"/>
              <a:t> </a:t>
            </a:r>
            <a:r>
              <a:rPr lang="pt-BR" dirty="0" err="1"/>
              <a:t>enim</a:t>
            </a:r>
            <a:r>
              <a:rPr lang="pt-BR" dirty="0"/>
              <a:t> </a:t>
            </a:r>
            <a:r>
              <a:rPr lang="pt-BR" dirty="0" err="1"/>
              <a:t>tristique</a:t>
            </a:r>
            <a:r>
              <a:rPr lang="pt-BR" dirty="0"/>
              <a:t> </a:t>
            </a:r>
            <a:r>
              <a:rPr lang="pt-BR" dirty="0" err="1"/>
              <a:t>pretium</a:t>
            </a:r>
            <a:r>
              <a:rPr lang="pt-BR" dirty="0"/>
              <a:t>. </a:t>
            </a:r>
            <a:endParaRPr lang="en-GB" dirty="0"/>
          </a:p>
        </p:txBody>
      </p:sp>
      <p:sp>
        <p:nvSpPr>
          <p:cNvPr id="16" name="Content Placeholder 2"/>
          <p:cNvSpPr>
            <a:spLocks noGrp="1"/>
          </p:cNvSpPr>
          <p:nvPr>
            <p:ph idx="15" hasCustomPrompt="1"/>
          </p:nvPr>
        </p:nvSpPr>
        <p:spPr>
          <a:xfrm>
            <a:off x="3374354" y="2294741"/>
            <a:ext cx="2620713" cy="4032711"/>
          </a:xfrm>
          <a:prstGeom prst="rect">
            <a:avLst/>
          </a:prstGeom>
          <a:solidFill>
            <a:srgbClr val="CEE5F3"/>
          </a:solidFill>
        </p:spPr>
        <p:txBody>
          <a:bodyPr lIns="180000" tIns="180000" rIns="180000" bIns="180000">
            <a:normAutofit/>
          </a:bodyPr>
          <a:lstStyle>
            <a:lvl1pPr marL="342900" indent="-342900">
              <a:buClr>
                <a:srgbClr val="083F61"/>
              </a:buClr>
              <a:buSzPct val="80000"/>
              <a:buFont typeface="Bahnschrift SemiBold SemiConden" panose="020B0502040204020203" pitchFamily="34" charset="0"/>
              <a:buChar char="&gt;"/>
              <a:defRPr sz="1600" b="0">
                <a:solidFill>
                  <a:srgbClr val="083F6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pt-BR" dirty="0" err="1"/>
              <a:t>Sed</a:t>
            </a:r>
            <a:r>
              <a:rPr lang="pt-BR" dirty="0"/>
              <a:t> ac </a:t>
            </a:r>
            <a:r>
              <a:rPr lang="pt-BR" dirty="0" err="1"/>
              <a:t>elementum</a:t>
            </a:r>
            <a:r>
              <a:rPr lang="pt-BR" dirty="0"/>
              <a:t> ante, id </a:t>
            </a:r>
            <a:r>
              <a:rPr lang="pt-BR" dirty="0" err="1"/>
              <a:t>varius</a:t>
            </a:r>
            <a:r>
              <a:rPr lang="pt-BR" dirty="0"/>
              <a:t> </a:t>
            </a:r>
            <a:r>
              <a:rPr lang="pt-BR" dirty="0" err="1"/>
              <a:t>orci</a:t>
            </a:r>
            <a:r>
              <a:rPr lang="pt-BR" dirty="0"/>
              <a:t>. </a:t>
            </a:r>
            <a:r>
              <a:rPr lang="pt-BR" dirty="0" err="1"/>
              <a:t>Maecenas</a:t>
            </a:r>
            <a:r>
              <a:rPr lang="pt-BR" dirty="0"/>
              <a:t> </a:t>
            </a:r>
            <a:r>
              <a:rPr lang="pt-BR" dirty="0" err="1"/>
              <a:t>interdum</a:t>
            </a:r>
            <a:r>
              <a:rPr lang="pt-BR" dirty="0"/>
              <a:t> </a:t>
            </a:r>
            <a:r>
              <a:rPr lang="pt-BR" dirty="0" err="1"/>
              <a:t>ligula</a:t>
            </a:r>
            <a:r>
              <a:rPr lang="pt-BR" dirty="0"/>
              <a:t> </a:t>
            </a:r>
            <a:r>
              <a:rPr lang="pt-BR" dirty="0" err="1"/>
              <a:t>eget</a:t>
            </a:r>
            <a:r>
              <a:rPr lang="pt-BR" dirty="0"/>
              <a:t> </a:t>
            </a:r>
            <a:r>
              <a:rPr lang="pt-BR" dirty="0" err="1"/>
              <a:t>consectetur</a:t>
            </a:r>
            <a:r>
              <a:rPr lang="pt-BR" dirty="0"/>
              <a:t> </a:t>
            </a:r>
            <a:r>
              <a:rPr lang="pt-BR" dirty="0" err="1"/>
              <a:t>feugiat</a:t>
            </a:r>
            <a:r>
              <a:rPr lang="pt-BR" dirty="0"/>
              <a:t>. </a:t>
            </a:r>
          </a:p>
          <a:p>
            <a:pPr lvl="0"/>
            <a:r>
              <a:rPr lang="pt-BR" dirty="0" err="1"/>
              <a:t>Praesent</a:t>
            </a:r>
            <a:r>
              <a:rPr lang="pt-BR" dirty="0"/>
              <a:t> </a:t>
            </a:r>
            <a:r>
              <a:rPr lang="pt-BR" dirty="0" err="1"/>
              <a:t>elit</a:t>
            </a:r>
            <a:r>
              <a:rPr lang="pt-BR" dirty="0"/>
              <a:t> est, </a:t>
            </a:r>
            <a:r>
              <a:rPr lang="pt-BR" dirty="0" err="1"/>
              <a:t>accumsan</a:t>
            </a:r>
            <a:r>
              <a:rPr lang="pt-BR" dirty="0"/>
              <a:t> </a:t>
            </a:r>
            <a:r>
              <a:rPr lang="pt-BR" dirty="0" err="1"/>
              <a:t>eget</a:t>
            </a:r>
            <a:r>
              <a:rPr lang="pt-BR" dirty="0"/>
              <a:t> </a:t>
            </a:r>
            <a:r>
              <a:rPr lang="pt-BR" dirty="0" err="1"/>
              <a:t>consectetur</a:t>
            </a:r>
            <a:r>
              <a:rPr lang="pt-BR" dirty="0"/>
              <a:t> ac, </a:t>
            </a:r>
            <a:r>
              <a:rPr lang="pt-BR" dirty="0" err="1"/>
              <a:t>lacinia</a:t>
            </a:r>
            <a:r>
              <a:rPr lang="pt-BR" dirty="0"/>
              <a:t> id mi. </a:t>
            </a:r>
            <a:r>
              <a:rPr lang="pt-BR" dirty="0" err="1"/>
              <a:t>Duis</a:t>
            </a:r>
            <a:r>
              <a:rPr lang="pt-BR" dirty="0"/>
              <a:t> </a:t>
            </a:r>
            <a:r>
              <a:rPr lang="pt-BR" dirty="0" err="1"/>
              <a:t>molestie</a:t>
            </a:r>
            <a:r>
              <a:rPr lang="pt-BR" dirty="0"/>
              <a:t> </a:t>
            </a:r>
            <a:r>
              <a:rPr lang="pt-BR" dirty="0" err="1"/>
              <a:t>semper</a:t>
            </a:r>
            <a:r>
              <a:rPr lang="pt-BR" dirty="0"/>
              <a:t> nunc </a:t>
            </a:r>
            <a:r>
              <a:rPr lang="pt-BR" dirty="0" err="1"/>
              <a:t>venenatis</a:t>
            </a:r>
            <a:r>
              <a:rPr lang="pt-BR" dirty="0"/>
              <a:t> </a:t>
            </a:r>
            <a:r>
              <a:rPr lang="pt-BR" dirty="0" err="1"/>
              <a:t>posuere</a:t>
            </a:r>
            <a:r>
              <a:rPr lang="pt-BR" dirty="0"/>
              <a:t>. </a:t>
            </a:r>
          </a:p>
          <a:p>
            <a:pPr lvl="0"/>
            <a:r>
              <a:rPr lang="pt-BR" dirty="0"/>
              <a:t>In </a:t>
            </a:r>
            <a:r>
              <a:rPr lang="pt-BR" dirty="0" err="1"/>
              <a:t>maximus</a:t>
            </a:r>
            <a:r>
              <a:rPr lang="pt-BR" dirty="0"/>
              <a:t> </a:t>
            </a:r>
            <a:r>
              <a:rPr lang="pt-BR" dirty="0" err="1"/>
              <a:t>aliquam</a:t>
            </a:r>
            <a:r>
              <a:rPr lang="pt-BR" dirty="0"/>
              <a:t> </a:t>
            </a:r>
            <a:r>
              <a:rPr lang="pt-BR" dirty="0" err="1"/>
              <a:t>enim</a:t>
            </a:r>
            <a:r>
              <a:rPr lang="pt-BR" dirty="0"/>
              <a:t>, </a:t>
            </a:r>
            <a:r>
              <a:rPr lang="pt-BR" dirty="0" err="1"/>
              <a:t>pharetra</a:t>
            </a:r>
            <a:r>
              <a:rPr lang="pt-BR" dirty="0"/>
              <a:t> </a:t>
            </a:r>
            <a:r>
              <a:rPr lang="pt-BR" dirty="0" err="1"/>
              <a:t>imperdiet</a:t>
            </a:r>
            <a:r>
              <a:rPr lang="pt-BR" dirty="0"/>
              <a:t> massa tempus ut. In eu </a:t>
            </a:r>
            <a:r>
              <a:rPr lang="pt-BR" dirty="0" err="1"/>
              <a:t>odio</a:t>
            </a:r>
            <a:r>
              <a:rPr lang="pt-BR" dirty="0"/>
              <a:t> </a:t>
            </a:r>
            <a:r>
              <a:rPr lang="pt-BR" dirty="0" err="1"/>
              <a:t>at</a:t>
            </a:r>
            <a:r>
              <a:rPr lang="pt-BR" dirty="0"/>
              <a:t> </a:t>
            </a:r>
            <a:r>
              <a:rPr lang="pt-BR" dirty="0" err="1"/>
              <a:t>enim</a:t>
            </a:r>
            <a:r>
              <a:rPr lang="pt-BR" dirty="0"/>
              <a:t> </a:t>
            </a:r>
            <a:r>
              <a:rPr lang="pt-BR" dirty="0" err="1"/>
              <a:t>tristique</a:t>
            </a:r>
            <a:r>
              <a:rPr lang="pt-BR" dirty="0"/>
              <a:t> </a:t>
            </a:r>
            <a:r>
              <a:rPr lang="pt-BR" dirty="0" err="1"/>
              <a:t>pretium</a:t>
            </a:r>
            <a:r>
              <a:rPr lang="pt-BR" dirty="0"/>
              <a:t>.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6" hasCustomPrompt="1"/>
          </p:nvPr>
        </p:nvSpPr>
        <p:spPr>
          <a:xfrm>
            <a:off x="521299" y="1654941"/>
            <a:ext cx="2620713" cy="511175"/>
          </a:xfrm>
          <a:prstGeom prst="rect">
            <a:avLst/>
          </a:prstGeom>
          <a:solidFill>
            <a:schemeClr val="accent3"/>
          </a:solidFill>
        </p:spPr>
        <p:txBody>
          <a:bodyPr lIns="180000" anchor="ctr"/>
          <a:lstStyle>
            <a:lvl1pPr marL="0" indent="0" algn="ctr"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[ SECOND TITLE]</a:t>
            </a:r>
            <a:endParaRPr lang="en-GB" dirty="0"/>
          </a:p>
        </p:txBody>
      </p:sp>
      <p:sp>
        <p:nvSpPr>
          <p:cNvPr id="20" name="Text Placeholder 18"/>
          <p:cNvSpPr>
            <a:spLocks noGrp="1"/>
          </p:cNvSpPr>
          <p:nvPr>
            <p:ph type="body" sz="quarter" idx="17" hasCustomPrompt="1"/>
          </p:nvPr>
        </p:nvSpPr>
        <p:spPr>
          <a:xfrm>
            <a:off x="3374245" y="1654941"/>
            <a:ext cx="2620713" cy="511175"/>
          </a:xfrm>
          <a:prstGeom prst="rect">
            <a:avLst/>
          </a:prstGeom>
          <a:solidFill>
            <a:schemeClr val="accent4"/>
          </a:solidFill>
        </p:spPr>
        <p:txBody>
          <a:bodyPr lIns="180000" anchor="ctr"/>
          <a:lstStyle>
            <a:lvl1pPr marL="0" indent="0" algn="ctr"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[SECOND TITLE]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B73840C0-E9E2-4415-817B-98B8C5EB55C5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519505" y="908050"/>
            <a:ext cx="11181344" cy="609383"/>
          </a:xfrm>
          <a:prstGeom prst="rect">
            <a:avLst/>
          </a:prstGeom>
          <a:solidFill>
            <a:schemeClr val="accent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lang="en-GB" sz="1800" b="1" kern="1200" baseline="0" dirty="0">
                <a:solidFill>
                  <a:schemeClr val="bg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[ INSERT THE TITLE HERE ]</a:t>
            </a:r>
            <a:endParaRPr lang="en-GB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519505" y="6355363"/>
            <a:ext cx="2622253" cy="0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374075" y="6355363"/>
            <a:ext cx="2620713" cy="0"/>
          </a:xfrm>
          <a:prstGeom prst="line">
            <a:avLst/>
          </a:prstGeom>
          <a:ln w="381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ontent Placeholder 2"/>
          <p:cNvSpPr>
            <a:spLocks noGrp="1"/>
          </p:cNvSpPr>
          <p:nvPr>
            <p:ph idx="21" hasCustomPrompt="1"/>
          </p:nvPr>
        </p:nvSpPr>
        <p:spPr>
          <a:xfrm>
            <a:off x="6227409" y="2294741"/>
            <a:ext cx="2620713" cy="4032711"/>
          </a:xfrm>
          <a:prstGeom prst="rect">
            <a:avLst/>
          </a:prstGeom>
          <a:solidFill>
            <a:srgbClr val="E0F5FA"/>
          </a:solidFill>
        </p:spPr>
        <p:txBody>
          <a:bodyPr lIns="180000" tIns="180000" rIns="180000" bIns="180000">
            <a:normAutofit/>
          </a:bodyPr>
          <a:lstStyle>
            <a:lvl1pPr marL="342900" indent="-342900">
              <a:buClr>
                <a:schemeClr val="accent5">
                  <a:lumMod val="75000"/>
                </a:schemeClr>
              </a:buClr>
              <a:buSzPct val="80000"/>
              <a:buFont typeface="Bahnschrift SemiBold SemiConden" panose="020B0502040204020203" pitchFamily="34" charset="0"/>
              <a:buChar char="&gt;"/>
              <a:defRPr sz="1600" b="0">
                <a:solidFill>
                  <a:schemeClr val="accent5">
                    <a:lumMod val="75000"/>
                  </a:schemeClr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pt-BR" dirty="0" err="1"/>
              <a:t>Sed</a:t>
            </a:r>
            <a:r>
              <a:rPr lang="pt-BR" dirty="0"/>
              <a:t> ac </a:t>
            </a:r>
            <a:r>
              <a:rPr lang="pt-BR" dirty="0" err="1"/>
              <a:t>elementum</a:t>
            </a:r>
            <a:r>
              <a:rPr lang="pt-BR" dirty="0"/>
              <a:t> ante, id </a:t>
            </a:r>
            <a:r>
              <a:rPr lang="pt-BR" dirty="0" err="1"/>
              <a:t>varius</a:t>
            </a:r>
            <a:r>
              <a:rPr lang="pt-BR" dirty="0"/>
              <a:t> </a:t>
            </a:r>
            <a:r>
              <a:rPr lang="pt-BR" dirty="0" err="1"/>
              <a:t>orci</a:t>
            </a:r>
            <a:r>
              <a:rPr lang="pt-BR" dirty="0"/>
              <a:t>. </a:t>
            </a:r>
            <a:r>
              <a:rPr lang="pt-BR" dirty="0" err="1"/>
              <a:t>Maecenas</a:t>
            </a:r>
            <a:r>
              <a:rPr lang="pt-BR" dirty="0"/>
              <a:t> </a:t>
            </a:r>
            <a:r>
              <a:rPr lang="pt-BR" dirty="0" err="1"/>
              <a:t>interdum</a:t>
            </a:r>
            <a:r>
              <a:rPr lang="pt-BR" dirty="0"/>
              <a:t> </a:t>
            </a:r>
            <a:r>
              <a:rPr lang="pt-BR" dirty="0" err="1"/>
              <a:t>ligula</a:t>
            </a:r>
            <a:r>
              <a:rPr lang="pt-BR" dirty="0"/>
              <a:t> </a:t>
            </a:r>
            <a:r>
              <a:rPr lang="pt-BR" dirty="0" err="1"/>
              <a:t>eget</a:t>
            </a:r>
            <a:r>
              <a:rPr lang="pt-BR" dirty="0"/>
              <a:t> </a:t>
            </a:r>
            <a:r>
              <a:rPr lang="pt-BR" dirty="0" err="1"/>
              <a:t>consectetur</a:t>
            </a:r>
            <a:r>
              <a:rPr lang="pt-BR" dirty="0"/>
              <a:t> </a:t>
            </a:r>
            <a:r>
              <a:rPr lang="pt-BR" dirty="0" err="1"/>
              <a:t>feugiat</a:t>
            </a:r>
            <a:r>
              <a:rPr lang="pt-BR" dirty="0"/>
              <a:t>. </a:t>
            </a:r>
          </a:p>
          <a:p>
            <a:pPr lvl="0"/>
            <a:r>
              <a:rPr lang="pt-BR" dirty="0" err="1"/>
              <a:t>Praesent</a:t>
            </a:r>
            <a:r>
              <a:rPr lang="pt-BR" dirty="0"/>
              <a:t> </a:t>
            </a:r>
            <a:r>
              <a:rPr lang="pt-BR" dirty="0" err="1"/>
              <a:t>elit</a:t>
            </a:r>
            <a:r>
              <a:rPr lang="pt-BR" dirty="0"/>
              <a:t> est, </a:t>
            </a:r>
            <a:r>
              <a:rPr lang="pt-BR" dirty="0" err="1"/>
              <a:t>accumsan</a:t>
            </a:r>
            <a:r>
              <a:rPr lang="pt-BR" dirty="0"/>
              <a:t> </a:t>
            </a:r>
            <a:r>
              <a:rPr lang="pt-BR" dirty="0" err="1"/>
              <a:t>eget</a:t>
            </a:r>
            <a:r>
              <a:rPr lang="pt-BR" dirty="0"/>
              <a:t> </a:t>
            </a:r>
            <a:r>
              <a:rPr lang="pt-BR" dirty="0" err="1"/>
              <a:t>consectetur</a:t>
            </a:r>
            <a:r>
              <a:rPr lang="pt-BR" dirty="0"/>
              <a:t> ac, </a:t>
            </a:r>
            <a:r>
              <a:rPr lang="pt-BR" dirty="0" err="1"/>
              <a:t>lacinia</a:t>
            </a:r>
            <a:r>
              <a:rPr lang="pt-BR" dirty="0"/>
              <a:t> id mi. </a:t>
            </a:r>
            <a:r>
              <a:rPr lang="pt-BR" dirty="0" err="1"/>
              <a:t>Duis</a:t>
            </a:r>
            <a:r>
              <a:rPr lang="pt-BR" dirty="0"/>
              <a:t> </a:t>
            </a:r>
            <a:r>
              <a:rPr lang="pt-BR" dirty="0" err="1"/>
              <a:t>molestie</a:t>
            </a:r>
            <a:r>
              <a:rPr lang="pt-BR" dirty="0"/>
              <a:t> </a:t>
            </a:r>
            <a:r>
              <a:rPr lang="pt-BR" dirty="0" err="1"/>
              <a:t>semper</a:t>
            </a:r>
            <a:r>
              <a:rPr lang="pt-BR" dirty="0"/>
              <a:t> nunc </a:t>
            </a:r>
            <a:r>
              <a:rPr lang="pt-BR" dirty="0" err="1"/>
              <a:t>venenatis</a:t>
            </a:r>
            <a:r>
              <a:rPr lang="pt-BR" dirty="0"/>
              <a:t> </a:t>
            </a:r>
            <a:r>
              <a:rPr lang="pt-BR" dirty="0" err="1"/>
              <a:t>posuere</a:t>
            </a:r>
            <a:r>
              <a:rPr lang="pt-BR" dirty="0"/>
              <a:t>. </a:t>
            </a:r>
          </a:p>
          <a:p>
            <a:pPr lvl="0"/>
            <a:r>
              <a:rPr lang="pt-BR" dirty="0"/>
              <a:t>In </a:t>
            </a:r>
            <a:r>
              <a:rPr lang="pt-BR" dirty="0" err="1"/>
              <a:t>maximus</a:t>
            </a:r>
            <a:r>
              <a:rPr lang="pt-BR" dirty="0"/>
              <a:t> </a:t>
            </a:r>
            <a:r>
              <a:rPr lang="pt-BR" dirty="0" err="1"/>
              <a:t>aliquam</a:t>
            </a:r>
            <a:r>
              <a:rPr lang="pt-BR" dirty="0"/>
              <a:t> </a:t>
            </a:r>
            <a:r>
              <a:rPr lang="pt-BR" dirty="0" err="1"/>
              <a:t>enim</a:t>
            </a:r>
            <a:r>
              <a:rPr lang="pt-BR" dirty="0"/>
              <a:t>, </a:t>
            </a:r>
            <a:r>
              <a:rPr lang="pt-BR" dirty="0" err="1"/>
              <a:t>pharetra</a:t>
            </a:r>
            <a:r>
              <a:rPr lang="pt-BR" dirty="0"/>
              <a:t> </a:t>
            </a:r>
            <a:r>
              <a:rPr lang="pt-BR" dirty="0" err="1"/>
              <a:t>imperdiet</a:t>
            </a:r>
            <a:r>
              <a:rPr lang="pt-BR" dirty="0"/>
              <a:t> massa tempus ut. In eu </a:t>
            </a:r>
            <a:r>
              <a:rPr lang="pt-BR" dirty="0" err="1"/>
              <a:t>odio</a:t>
            </a:r>
            <a:r>
              <a:rPr lang="pt-BR" dirty="0"/>
              <a:t> </a:t>
            </a:r>
            <a:r>
              <a:rPr lang="pt-BR" dirty="0" err="1"/>
              <a:t>at</a:t>
            </a:r>
            <a:r>
              <a:rPr lang="pt-BR" dirty="0"/>
              <a:t> </a:t>
            </a:r>
            <a:r>
              <a:rPr lang="pt-BR" dirty="0" err="1"/>
              <a:t>enim</a:t>
            </a:r>
            <a:r>
              <a:rPr lang="pt-BR" dirty="0"/>
              <a:t> </a:t>
            </a:r>
            <a:r>
              <a:rPr lang="pt-BR" dirty="0" err="1"/>
              <a:t>tristique</a:t>
            </a:r>
            <a:r>
              <a:rPr lang="pt-BR" dirty="0"/>
              <a:t> </a:t>
            </a:r>
            <a:r>
              <a:rPr lang="pt-BR" dirty="0" err="1"/>
              <a:t>pretium</a:t>
            </a:r>
            <a:r>
              <a:rPr lang="pt-BR" dirty="0"/>
              <a:t>.</a:t>
            </a:r>
            <a:endParaRPr lang="en-GB" dirty="0"/>
          </a:p>
        </p:txBody>
      </p:sp>
      <p:sp>
        <p:nvSpPr>
          <p:cNvPr id="21" name="Text Placeholder 18"/>
          <p:cNvSpPr>
            <a:spLocks noGrp="1"/>
          </p:cNvSpPr>
          <p:nvPr>
            <p:ph type="body" sz="quarter" idx="22" hasCustomPrompt="1"/>
          </p:nvPr>
        </p:nvSpPr>
        <p:spPr>
          <a:xfrm>
            <a:off x="6227191" y="1654941"/>
            <a:ext cx="2620713" cy="511175"/>
          </a:xfrm>
          <a:prstGeom prst="rect">
            <a:avLst/>
          </a:prstGeom>
          <a:solidFill>
            <a:schemeClr val="accent5"/>
          </a:solidFill>
        </p:spPr>
        <p:txBody>
          <a:bodyPr lIns="180000" anchor="ctr"/>
          <a:lstStyle>
            <a:lvl1pPr marL="0" indent="0" algn="ctr"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[SECOND TITLE]</a:t>
            </a:r>
            <a:endParaRPr lang="en-GB" dirty="0"/>
          </a:p>
        </p:txBody>
      </p:sp>
      <p:cxnSp>
        <p:nvCxnSpPr>
          <p:cNvPr id="74" name="Straight Connector 73"/>
          <p:cNvCxnSpPr/>
          <p:nvPr/>
        </p:nvCxnSpPr>
        <p:spPr>
          <a:xfrm flipV="1">
            <a:off x="6227105" y="6355362"/>
            <a:ext cx="2620713" cy="3"/>
          </a:xfrm>
          <a:prstGeom prst="line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ontent Placeholder 2"/>
          <p:cNvSpPr>
            <a:spLocks noGrp="1"/>
          </p:cNvSpPr>
          <p:nvPr>
            <p:ph idx="23" hasCustomPrompt="1"/>
          </p:nvPr>
        </p:nvSpPr>
        <p:spPr>
          <a:xfrm>
            <a:off x="9080463" y="2294741"/>
            <a:ext cx="2620713" cy="4032711"/>
          </a:xfrm>
          <a:prstGeom prst="rect">
            <a:avLst/>
          </a:prstGeom>
          <a:solidFill>
            <a:srgbClr val="EBF5E3"/>
          </a:solidFill>
        </p:spPr>
        <p:txBody>
          <a:bodyPr lIns="180000" tIns="180000" rIns="180000" bIns="180000">
            <a:normAutofit/>
          </a:bodyPr>
          <a:lstStyle>
            <a:lvl1pPr marL="342900" indent="-342900">
              <a:buClr>
                <a:schemeClr val="accent2">
                  <a:lumMod val="75000"/>
                </a:schemeClr>
              </a:buClr>
              <a:buSzPct val="80000"/>
              <a:buFont typeface="Bahnschrift SemiBold SemiConden" panose="020B0502040204020203" pitchFamily="34" charset="0"/>
              <a:buChar char="&gt;"/>
              <a:defRPr sz="1600" b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pt-BR" dirty="0" err="1"/>
              <a:t>Sed</a:t>
            </a:r>
            <a:r>
              <a:rPr lang="pt-BR" dirty="0"/>
              <a:t> ac </a:t>
            </a:r>
            <a:r>
              <a:rPr lang="pt-BR" dirty="0" err="1"/>
              <a:t>elementum</a:t>
            </a:r>
            <a:r>
              <a:rPr lang="pt-BR" dirty="0"/>
              <a:t> ante, id </a:t>
            </a:r>
            <a:r>
              <a:rPr lang="pt-BR" dirty="0" err="1"/>
              <a:t>varius</a:t>
            </a:r>
            <a:r>
              <a:rPr lang="pt-BR" dirty="0"/>
              <a:t> </a:t>
            </a:r>
            <a:r>
              <a:rPr lang="pt-BR" dirty="0" err="1"/>
              <a:t>orci</a:t>
            </a:r>
            <a:r>
              <a:rPr lang="pt-BR" dirty="0"/>
              <a:t>. </a:t>
            </a:r>
            <a:r>
              <a:rPr lang="pt-BR" dirty="0" err="1"/>
              <a:t>Maecenas</a:t>
            </a:r>
            <a:r>
              <a:rPr lang="pt-BR" dirty="0"/>
              <a:t> </a:t>
            </a:r>
            <a:r>
              <a:rPr lang="pt-BR" dirty="0" err="1"/>
              <a:t>interdum</a:t>
            </a:r>
            <a:r>
              <a:rPr lang="pt-BR" dirty="0"/>
              <a:t> </a:t>
            </a:r>
            <a:r>
              <a:rPr lang="pt-BR" dirty="0" err="1"/>
              <a:t>ligula</a:t>
            </a:r>
            <a:r>
              <a:rPr lang="pt-BR" dirty="0"/>
              <a:t> </a:t>
            </a:r>
            <a:r>
              <a:rPr lang="pt-BR" dirty="0" err="1"/>
              <a:t>eget</a:t>
            </a:r>
            <a:r>
              <a:rPr lang="pt-BR" dirty="0"/>
              <a:t> </a:t>
            </a:r>
            <a:r>
              <a:rPr lang="pt-BR" dirty="0" err="1"/>
              <a:t>consectetur</a:t>
            </a:r>
            <a:r>
              <a:rPr lang="pt-BR" dirty="0"/>
              <a:t> </a:t>
            </a:r>
            <a:r>
              <a:rPr lang="pt-BR" dirty="0" err="1"/>
              <a:t>feugiat</a:t>
            </a:r>
            <a:r>
              <a:rPr lang="pt-BR" dirty="0"/>
              <a:t>. </a:t>
            </a:r>
          </a:p>
          <a:p>
            <a:pPr lvl="0"/>
            <a:r>
              <a:rPr lang="pt-BR" dirty="0" err="1"/>
              <a:t>Praesent</a:t>
            </a:r>
            <a:r>
              <a:rPr lang="pt-BR" dirty="0"/>
              <a:t> </a:t>
            </a:r>
            <a:r>
              <a:rPr lang="pt-BR" dirty="0" err="1"/>
              <a:t>elit</a:t>
            </a:r>
            <a:r>
              <a:rPr lang="pt-BR" dirty="0"/>
              <a:t> est, </a:t>
            </a:r>
            <a:r>
              <a:rPr lang="pt-BR" dirty="0" err="1"/>
              <a:t>accumsan</a:t>
            </a:r>
            <a:r>
              <a:rPr lang="pt-BR" dirty="0"/>
              <a:t> </a:t>
            </a:r>
            <a:r>
              <a:rPr lang="pt-BR" dirty="0" err="1"/>
              <a:t>eget</a:t>
            </a:r>
            <a:r>
              <a:rPr lang="pt-BR" dirty="0"/>
              <a:t> </a:t>
            </a:r>
            <a:r>
              <a:rPr lang="pt-BR" dirty="0" err="1"/>
              <a:t>consectetur</a:t>
            </a:r>
            <a:r>
              <a:rPr lang="pt-BR" dirty="0"/>
              <a:t> ac, </a:t>
            </a:r>
            <a:r>
              <a:rPr lang="pt-BR" dirty="0" err="1"/>
              <a:t>lacinia</a:t>
            </a:r>
            <a:r>
              <a:rPr lang="pt-BR" dirty="0"/>
              <a:t> id mi. </a:t>
            </a:r>
            <a:r>
              <a:rPr lang="pt-BR" dirty="0" err="1"/>
              <a:t>Duis</a:t>
            </a:r>
            <a:r>
              <a:rPr lang="pt-BR" dirty="0"/>
              <a:t> </a:t>
            </a:r>
            <a:r>
              <a:rPr lang="pt-BR" dirty="0" err="1"/>
              <a:t>molestie</a:t>
            </a:r>
            <a:r>
              <a:rPr lang="pt-BR" dirty="0"/>
              <a:t> </a:t>
            </a:r>
            <a:r>
              <a:rPr lang="pt-BR" dirty="0" err="1"/>
              <a:t>semper</a:t>
            </a:r>
            <a:r>
              <a:rPr lang="pt-BR" dirty="0"/>
              <a:t> nunc </a:t>
            </a:r>
            <a:r>
              <a:rPr lang="pt-BR" dirty="0" err="1"/>
              <a:t>venenatis</a:t>
            </a:r>
            <a:r>
              <a:rPr lang="pt-BR" dirty="0"/>
              <a:t> </a:t>
            </a:r>
            <a:r>
              <a:rPr lang="pt-BR" dirty="0" err="1"/>
              <a:t>posuere</a:t>
            </a:r>
            <a:r>
              <a:rPr lang="pt-BR" dirty="0"/>
              <a:t>. </a:t>
            </a:r>
          </a:p>
          <a:p>
            <a:pPr lvl="0"/>
            <a:r>
              <a:rPr lang="pt-BR" dirty="0"/>
              <a:t>In </a:t>
            </a:r>
            <a:r>
              <a:rPr lang="pt-BR" dirty="0" err="1"/>
              <a:t>maximus</a:t>
            </a:r>
            <a:r>
              <a:rPr lang="pt-BR" dirty="0"/>
              <a:t> </a:t>
            </a:r>
            <a:r>
              <a:rPr lang="pt-BR" dirty="0" err="1"/>
              <a:t>aliquam</a:t>
            </a:r>
            <a:r>
              <a:rPr lang="pt-BR" dirty="0"/>
              <a:t> </a:t>
            </a:r>
            <a:r>
              <a:rPr lang="pt-BR" dirty="0" err="1"/>
              <a:t>enim</a:t>
            </a:r>
            <a:r>
              <a:rPr lang="pt-BR" dirty="0"/>
              <a:t>, </a:t>
            </a:r>
            <a:r>
              <a:rPr lang="pt-BR" dirty="0" err="1"/>
              <a:t>pharetra</a:t>
            </a:r>
            <a:r>
              <a:rPr lang="pt-BR" dirty="0"/>
              <a:t> </a:t>
            </a:r>
            <a:r>
              <a:rPr lang="pt-BR" dirty="0" err="1"/>
              <a:t>imperdiet</a:t>
            </a:r>
            <a:r>
              <a:rPr lang="pt-BR" dirty="0"/>
              <a:t> massa tempus ut. In eu </a:t>
            </a:r>
            <a:r>
              <a:rPr lang="pt-BR" dirty="0" err="1"/>
              <a:t>odio</a:t>
            </a:r>
            <a:r>
              <a:rPr lang="pt-BR" dirty="0"/>
              <a:t> </a:t>
            </a:r>
            <a:r>
              <a:rPr lang="pt-BR" dirty="0" err="1"/>
              <a:t>at</a:t>
            </a:r>
            <a:r>
              <a:rPr lang="pt-BR" dirty="0"/>
              <a:t> </a:t>
            </a:r>
            <a:r>
              <a:rPr lang="pt-BR" dirty="0" err="1"/>
              <a:t>enim</a:t>
            </a:r>
            <a:r>
              <a:rPr lang="pt-BR" dirty="0"/>
              <a:t> </a:t>
            </a:r>
            <a:r>
              <a:rPr lang="pt-BR" dirty="0" err="1"/>
              <a:t>tristique</a:t>
            </a:r>
            <a:r>
              <a:rPr lang="pt-BR" dirty="0"/>
              <a:t> </a:t>
            </a:r>
            <a:r>
              <a:rPr lang="pt-BR" dirty="0" err="1"/>
              <a:t>pretium</a:t>
            </a:r>
            <a:r>
              <a:rPr lang="pt-BR" dirty="0"/>
              <a:t>.</a:t>
            </a:r>
            <a:endParaRPr lang="en-GB" dirty="0"/>
          </a:p>
        </p:txBody>
      </p:sp>
      <p:sp>
        <p:nvSpPr>
          <p:cNvPr id="23" name="Text Placeholder 18"/>
          <p:cNvSpPr>
            <a:spLocks noGrp="1"/>
          </p:cNvSpPr>
          <p:nvPr>
            <p:ph type="body" sz="quarter" idx="24" hasCustomPrompt="1"/>
          </p:nvPr>
        </p:nvSpPr>
        <p:spPr>
          <a:xfrm>
            <a:off x="9080136" y="1654941"/>
            <a:ext cx="2620713" cy="511175"/>
          </a:xfrm>
          <a:prstGeom prst="rect">
            <a:avLst/>
          </a:prstGeom>
          <a:solidFill>
            <a:schemeClr val="accent2"/>
          </a:solidFill>
        </p:spPr>
        <p:txBody>
          <a:bodyPr lIns="180000" anchor="ctr"/>
          <a:lstStyle>
            <a:lvl1pPr marL="0" indent="0" algn="ctr"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[SECOND TITLE]</a:t>
            </a:r>
            <a:endParaRPr lang="en-GB" dirty="0"/>
          </a:p>
        </p:txBody>
      </p:sp>
      <p:cxnSp>
        <p:nvCxnSpPr>
          <p:cNvPr id="24" name="Straight Connector 23"/>
          <p:cNvCxnSpPr/>
          <p:nvPr/>
        </p:nvCxnSpPr>
        <p:spPr>
          <a:xfrm flipV="1">
            <a:off x="9080136" y="6355362"/>
            <a:ext cx="2620713" cy="3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24917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3840C0-E9E2-4415-817B-98B8C5EB55C5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78360" y="135266"/>
            <a:ext cx="11311642" cy="4166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[Add slide title here]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" hasCustomPrompt="1"/>
          </p:nvPr>
        </p:nvSpPr>
        <p:spPr>
          <a:xfrm>
            <a:off x="142704" y="2435418"/>
            <a:ext cx="2318989" cy="3870058"/>
          </a:xfrm>
          <a:prstGeom prst="rect">
            <a:avLst/>
          </a:prstGeom>
          <a:solidFill>
            <a:srgbClr val="EBF5E3"/>
          </a:solidFill>
        </p:spPr>
        <p:txBody>
          <a:bodyPr lIns="180000" tIns="180000" rIns="180000" bIns="180000">
            <a:normAutofit/>
          </a:bodyPr>
          <a:lstStyle>
            <a:lvl1pPr marL="0" indent="0" algn="ctr">
              <a:buClr>
                <a:srgbClr val="004A40"/>
              </a:buClr>
              <a:buSzPct val="80000"/>
              <a:buFont typeface="Bahnschrift SemiBold SemiConden" panose="020B0502040204020203" pitchFamily="34" charset="0"/>
              <a:buNone/>
              <a:defRPr sz="1600" b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pt-BR" dirty="0" err="1"/>
              <a:t>Sed</a:t>
            </a:r>
            <a:r>
              <a:rPr lang="pt-BR" dirty="0"/>
              <a:t> ac </a:t>
            </a:r>
            <a:r>
              <a:rPr lang="pt-BR" dirty="0" err="1"/>
              <a:t>elementum</a:t>
            </a:r>
            <a:r>
              <a:rPr lang="pt-BR" dirty="0"/>
              <a:t> ante, id </a:t>
            </a:r>
            <a:r>
              <a:rPr lang="pt-BR" dirty="0" err="1"/>
              <a:t>varius</a:t>
            </a:r>
            <a:r>
              <a:rPr lang="pt-BR" dirty="0"/>
              <a:t> </a:t>
            </a:r>
            <a:r>
              <a:rPr lang="pt-BR" dirty="0" err="1"/>
              <a:t>orci</a:t>
            </a:r>
            <a:r>
              <a:rPr lang="pt-BR" dirty="0"/>
              <a:t>. </a:t>
            </a:r>
            <a:r>
              <a:rPr lang="pt-BR" dirty="0" err="1"/>
              <a:t>Maecenas</a:t>
            </a:r>
            <a:r>
              <a:rPr lang="pt-BR" dirty="0"/>
              <a:t> </a:t>
            </a:r>
            <a:r>
              <a:rPr lang="pt-BR" dirty="0" err="1"/>
              <a:t>interdum</a:t>
            </a:r>
            <a:r>
              <a:rPr lang="pt-BR" dirty="0"/>
              <a:t> </a:t>
            </a:r>
            <a:r>
              <a:rPr lang="pt-BR" dirty="0" err="1"/>
              <a:t>ligula</a:t>
            </a:r>
            <a:r>
              <a:rPr lang="pt-BR" dirty="0"/>
              <a:t> </a:t>
            </a:r>
            <a:r>
              <a:rPr lang="pt-BR" dirty="0" err="1"/>
              <a:t>eget</a:t>
            </a:r>
            <a:r>
              <a:rPr lang="pt-BR" dirty="0"/>
              <a:t> </a:t>
            </a:r>
            <a:r>
              <a:rPr lang="pt-BR" dirty="0" err="1"/>
              <a:t>consectetur</a:t>
            </a:r>
            <a:r>
              <a:rPr lang="pt-BR" dirty="0"/>
              <a:t> </a:t>
            </a:r>
            <a:r>
              <a:rPr lang="pt-BR" dirty="0" err="1"/>
              <a:t>feugiat</a:t>
            </a:r>
            <a:r>
              <a:rPr lang="pt-BR" dirty="0"/>
              <a:t>.</a:t>
            </a:r>
          </a:p>
          <a:p>
            <a:pPr lvl="0"/>
            <a:r>
              <a:rPr lang="pt-BR" dirty="0"/>
              <a:t> </a:t>
            </a:r>
          </a:p>
          <a:p>
            <a:pPr lvl="0"/>
            <a:r>
              <a:rPr lang="pt-BR" dirty="0" err="1"/>
              <a:t>Praesent</a:t>
            </a:r>
            <a:r>
              <a:rPr lang="pt-BR" dirty="0"/>
              <a:t> </a:t>
            </a:r>
            <a:r>
              <a:rPr lang="pt-BR" dirty="0" err="1"/>
              <a:t>elit</a:t>
            </a:r>
            <a:r>
              <a:rPr lang="pt-BR" dirty="0"/>
              <a:t> est, </a:t>
            </a:r>
            <a:r>
              <a:rPr lang="pt-BR" dirty="0" err="1"/>
              <a:t>accumsan</a:t>
            </a:r>
            <a:r>
              <a:rPr lang="pt-BR" dirty="0"/>
              <a:t> </a:t>
            </a:r>
            <a:r>
              <a:rPr lang="pt-BR" dirty="0" err="1"/>
              <a:t>eget</a:t>
            </a:r>
            <a:r>
              <a:rPr lang="pt-BR" dirty="0"/>
              <a:t> </a:t>
            </a:r>
            <a:r>
              <a:rPr lang="pt-BR" dirty="0" err="1"/>
              <a:t>consectetur</a:t>
            </a:r>
            <a:r>
              <a:rPr lang="pt-BR" dirty="0"/>
              <a:t> ac, </a:t>
            </a:r>
            <a:r>
              <a:rPr lang="pt-BR" dirty="0" err="1"/>
              <a:t>lacinia</a:t>
            </a:r>
            <a:r>
              <a:rPr lang="pt-BR" dirty="0"/>
              <a:t> id mi. </a:t>
            </a:r>
            <a:r>
              <a:rPr lang="pt-BR" dirty="0" err="1"/>
              <a:t>Duis</a:t>
            </a:r>
            <a:r>
              <a:rPr lang="pt-BR" dirty="0"/>
              <a:t> </a:t>
            </a:r>
            <a:r>
              <a:rPr lang="pt-BR" dirty="0" err="1"/>
              <a:t>molestie</a:t>
            </a:r>
            <a:r>
              <a:rPr lang="pt-BR" dirty="0"/>
              <a:t> </a:t>
            </a:r>
            <a:r>
              <a:rPr lang="pt-BR" dirty="0" err="1"/>
              <a:t>semper</a:t>
            </a:r>
            <a:r>
              <a:rPr lang="pt-BR" dirty="0"/>
              <a:t> nunc </a:t>
            </a:r>
            <a:r>
              <a:rPr lang="pt-BR" dirty="0" err="1"/>
              <a:t>venenatis</a:t>
            </a:r>
            <a:r>
              <a:rPr lang="pt-BR" dirty="0"/>
              <a:t> </a:t>
            </a:r>
            <a:r>
              <a:rPr lang="pt-BR" dirty="0" err="1"/>
              <a:t>posuere</a:t>
            </a:r>
            <a:r>
              <a:rPr lang="pt-BR" dirty="0"/>
              <a:t>. 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5" hasCustomPrompt="1"/>
          </p:nvPr>
        </p:nvSpPr>
        <p:spPr>
          <a:xfrm>
            <a:off x="2545071" y="2435418"/>
            <a:ext cx="2318989" cy="3870058"/>
          </a:xfrm>
          <a:prstGeom prst="rect">
            <a:avLst/>
          </a:prstGeom>
          <a:solidFill>
            <a:srgbClr val="CCE9E5"/>
          </a:solidFill>
        </p:spPr>
        <p:txBody>
          <a:bodyPr lIns="180000" tIns="180000" rIns="180000" bIns="180000">
            <a:normAutofit/>
          </a:bodyPr>
          <a:lstStyle>
            <a:lvl1pPr marL="0" indent="0" algn="ctr">
              <a:buClr>
                <a:srgbClr val="083F61"/>
              </a:buClr>
              <a:buSzPct val="80000"/>
              <a:buFont typeface="Bahnschrift SemiBold SemiConden" panose="020B0502040204020203" pitchFamily="34" charset="0"/>
              <a:buNone/>
              <a:defRPr sz="1600" b="0">
                <a:solidFill>
                  <a:srgbClr val="007373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pt-BR" dirty="0" err="1"/>
              <a:t>Sed</a:t>
            </a:r>
            <a:r>
              <a:rPr lang="pt-BR" dirty="0"/>
              <a:t> ac </a:t>
            </a:r>
            <a:r>
              <a:rPr lang="pt-BR" dirty="0" err="1"/>
              <a:t>elementum</a:t>
            </a:r>
            <a:r>
              <a:rPr lang="pt-BR" dirty="0"/>
              <a:t> ante, id </a:t>
            </a:r>
            <a:r>
              <a:rPr lang="pt-BR" dirty="0" err="1"/>
              <a:t>varius</a:t>
            </a:r>
            <a:r>
              <a:rPr lang="pt-BR" dirty="0"/>
              <a:t> </a:t>
            </a:r>
            <a:r>
              <a:rPr lang="pt-BR" dirty="0" err="1"/>
              <a:t>orci</a:t>
            </a:r>
            <a:r>
              <a:rPr lang="pt-BR" dirty="0"/>
              <a:t>. </a:t>
            </a:r>
            <a:r>
              <a:rPr lang="pt-BR" dirty="0" err="1"/>
              <a:t>Maecenas</a:t>
            </a:r>
            <a:r>
              <a:rPr lang="pt-BR" dirty="0"/>
              <a:t> </a:t>
            </a:r>
            <a:r>
              <a:rPr lang="pt-BR" dirty="0" err="1"/>
              <a:t>interdum</a:t>
            </a:r>
            <a:r>
              <a:rPr lang="pt-BR" dirty="0"/>
              <a:t> </a:t>
            </a:r>
            <a:r>
              <a:rPr lang="pt-BR" dirty="0" err="1"/>
              <a:t>ligula</a:t>
            </a:r>
            <a:r>
              <a:rPr lang="pt-BR" dirty="0"/>
              <a:t> </a:t>
            </a:r>
            <a:r>
              <a:rPr lang="pt-BR" dirty="0" err="1"/>
              <a:t>eget</a:t>
            </a:r>
            <a:r>
              <a:rPr lang="pt-BR" dirty="0"/>
              <a:t> </a:t>
            </a:r>
            <a:r>
              <a:rPr lang="pt-BR" dirty="0" err="1"/>
              <a:t>consectetur</a:t>
            </a:r>
            <a:r>
              <a:rPr lang="pt-BR" dirty="0"/>
              <a:t> </a:t>
            </a:r>
            <a:r>
              <a:rPr lang="pt-BR" dirty="0" err="1"/>
              <a:t>feugiat</a:t>
            </a:r>
            <a:r>
              <a:rPr lang="pt-BR" dirty="0"/>
              <a:t>. </a:t>
            </a:r>
          </a:p>
          <a:p>
            <a:pPr lvl="0"/>
            <a:endParaRPr lang="pt-BR" dirty="0"/>
          </a:p>
          <a:p>
            <a:pPr lvl="0"/>
            <a:r>
              <a:rPr lang="pt-BR" dirty="0" err="1"/>
              <a:t>Praesent</a:t>
            </a:r>
            <a:r>
              <a:rPr lang="pt-BR" dirty="0"/>
              <a:t> </a:t>
            </a:r>
            <a:r>
              <a:rPr lang="pt-BR" dirty="0" err="1"/>
              <a:t>elit</a:t>
            </a:r>
            <a:r>
              <a:rPr lang="pt-BR" dirty="0"/>
              <a:t> est, </a:t>
            </a:r>
            <a:r>
              <a:rPr lang="pt-BR" dirty="0" err="1"/>
              <a:t>accumsan</a:t>
            </a:r>
            <a:r>
              <a:rPr lang="pt-BR" dirty="0"/>
              <a:t> </a:t>
            </a:r>
            <a:r>
              <a:rPr lang="pt-BR" dirty="0" err="1"/>
              <a:t>eget</a:t>
            </a:r>
            <a:r>
              <a:rPr lang="pt-BR" dirty="0"/>
              <a:t> </a:t>
            </a:r>
            <a:r>
              <a:rPr lang="pt-BR" dirty="0" err="1"/>
              <a:t>consectetur</a:t>
            </a:r>
            <a:r>
              <a:rPr lang="pt-BR" dirty="0"/>
              <a:t> ac, </a:t>
            </a:r>
            <a:r>
              <a:rPr lang="pt-BR" dirty="0" err="1"/>
              <a:t>lacinia</a:t>
            </a:r>
            <a:r>
              <a:rPr lang="pt-BR" dirty="0"/>
              <a:t> id mi. </a:t>
            </a:r>
            <a:r>
              <a:rPr lang="pt-BR" dirty="0" err="1"/>
              <a:t>Duis</a:t>
            </a:r>
            <a:r>
              <a:rPr lang="pt-BR" dirty="0"/>
              <a:t> </a:t>
            </a:r>
            <a:r>
              <a:rPr lang="pt-BR" dirty="0" err="1"/>
              <a:t>molestie</a:t>
            </a:r>
            <a:r>
              <a:rPr lang="pt-BR" dirty="0"/>
              <a:t> </a:t>
            </a:r>
            <a:r>
              <a:rPr lang="pt-BR" dirty="0" err="1"/>
              <a:t>semper</a:t>
            </a:r>
            <a:r>
              <a:rPr lang="pt-BR" dirty="0"/>
              <a:t> nunc </a:t>
            </a:r>
            <a:r>
              <a:rPr lang="pt-BR" dirty="0" err="1"/>
              <a:t>venenatis</a:t>
            </a:r>
            <a:r>
              <a:rPr lang="pt-BR" dirty="0"/>
              <a:t> </a:t>
            </a:r>
            <a:r>
              <a:rPr lang="pt-BR" dirty="0" err="1"/>
              <a:t>posuere</a:t>
            </a:r>
            <a:r>
              <a:rPr lang="pt-BR" dirty="0"/>
              <a:t>. </a:t>
            </a:r>
          </a:p>
        </p:txBody>
      </p:sp>
      <p:sp>
        <p:nvSpPr>
          <p:cNvPr id="16" name="Text Placeholder 18"/>
          <p:cNvSpPr>
            <a:spLocks noGrp="1"/>
          </p:cNvSpPr>
          <p:nvPr>
            <p:ph type="body" sz="quarter" idx="16" hasCustomPrompt="1"/>
          </p:nvPr>
        </p:nvSpPr>
        <p:spPr>
          <a:xfrm>
            <a:off x="142704" y="1795618"/>
            <a:ext cx="2318989" cy="563426"/>
          </a:xfrm>
          <a:prstGeom prst="rect">
            <a:avLst/>
          </a:prstGeom>
          <a:solidFill>
            <a:schemeClr val="accent2"/>
          </a:solidFill>
        </p:spPr>
        <p:txBody>
          <a:bodyPr lIns="180000" anchor="ctr"/>
          <a:lstStyle>
            <a:lvl1pPr marL="0" indent="0" algn="ctr"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[ SECOND TITLE]</a:t>
            </a:r>
            <a:endParaRPr lang="en-GB" dirty="0"/>
          </a:p>
        </p:txBody>
      </p:sp>
      <p:sp>
        <p:nvSpPr>
          <p:cNvPr id="17" name="Text Placeholder 18"/>
          <p:cNvSpPr>
            <a:spLocks noGrp="1"/>
          </p:cNvSpPr>
          <p:nvPr>
            <p:ph type="body" sz="quarter" idx="17" hasCustomPrompt="1"/>
          </p:nvPr>
        </p:nvSpPr>
        <p:spPr>
          <a:xfrm>
            <a:off x="2545071" y="1795618"/>
            <a:ext cx="2318989" cy="563426"/>
          </a:xfrm>
          <a:prstGeom prst="rect">
            <a:avLst/>
          </a:prstGeom>
          <a:solidFill>
            <a:srgbClr val="009999"/>
          </a:solidFill>
        </p:spPr>
        <p:txBody>
          <a:bodyPr lIns="180000" anchor="ctr"/>
          <a:lstStyle>
            <a:lvl1pPr marL="0" indent="0" algn="ctr"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[SECOND TITLE]</a:t>
            </a:r>
            <a:endParaRPr lang="en-GB" dirty="0"/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142705" y="1048727"/>
            <a:ext cx="11928456" cy="670859"/>
          </a:xfrm>
          <a:prstGeom prst="rect">
            <a:avLst/>
          </a:prstGeom>
          <a:solidFill>
            <a:schemeClr val="tx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lang="en-GB" sz="1800" b="1" kern="1200" baseline="0" dirty="0">
                <a:solidFill>
                  <a:schemeClr val="bg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[ INSERT MAIN TITLE HERE ]</a:t>
            </a:r>
            <a:endParaRPr lang="en-GB" dirty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142705" y="6337808"/>
            <a:ext cx="2318989" cy="0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545072" y="6337808"/>
            <a:ext cx="2318989" cy="0"/>
          </a:xfrm>
          <a:prstGeom prst="line">
            <a:avLst/>
          </a:prstGeom>
          <a:ln w="38100">
            <a:solidFill>
              <a:srgbClr val="00737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ontent Placeholder 2"/>
          <p:cNvSpPr>
            <a:spLocks noGrp="1"/>
          </p:cNvSpPr>
          <p:nvPr>
            <p:ph idx="21" hasCustomPrompt="1"/>
          </p:nvPr>
        </p:nvSpPr>
        <p:spPr>
          <a:xfrm>
            <a:off x="4947438" y="2435418"/>
            <a:ext cx="2318989" cy="3870058"/>
          </a:xfrm>
          <a:prstGeom prst="rect">
            <a:avLst/>
          </a:prstGeom>
          <a:solidFill>
            <a:srgbClr val="D7EFFF"/>
          </a:solidFill>
        </p:spPr>
        <p:txBody>
          <a:bodyPr lIns="180000" tIns="180000" rIns="180000" bIns="180000">
            <a:normAutofit/>
          </a:bodyPr>
          <a:lstStyle>
            <a:lvl1pPr marL="0" indent="0" algn="ctr">
              <a:buClr>
                <a:schemeClr val="accent5">
                  <a:lumMod val="75000"/>
                </a:schemeClr>
              </a:buClr>
              <a:buSzPct val="80000"/>
              <a:buFont typeface="Bahnschrift SemiBold SemiConden" panose="020B0502040204020203" pitchFamily="34" charset="0"/>
              <a:buNone/>
              <a:defRPr sz="1600" b="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pt-BR" dirty="0" err="1"/>
              <a:t>Sed</a:t>
            </a:r>
            <a:r>
              <a:rPr lang="pt-BR" dirty="0"/>
              <a:t> ac </a:t>
            </a:r>
            <a:r>
              <a:rPr lang="pt-BR" dirty="0" err="1"/>
              <a:t>elementum</a:t>
            </a:r>
            <a:r>
              <a:rPr lang="pt-BR" dirty="0"/>
              <a:t> ante, id </a:t>
            </a:r>
            <a:r>
              <a:rPr lang="pt-BR" dirty="0" err="1"/>
              <a:t>varius</a:t>
            </a:r>
            <a:r>
              <a:rPr lang="pt-BR" dirty="0"/>
              <a:t> </a:t>
            </a:r>
            <a:r>
              <a:rPr lang="pt-BR" dirty="0" err="1"/>
              <a:t>orci</a:t>
            </a:r>
            <a:r>
              <a:rPr lang="pt-BR" dirty="0"/>
              <a:t>. </a:t>
            </a:r>
            <a:r>
              <a:rPr lang="pt-BR" dirty="0" err="1"/>
              <a:t>Maecenas</a:t>
            </a:r>
            <a:r>
              <a:rPr lang="pt-BR" dirty="0"/>
              <a:t> </a:t>
            </a:r>
            <a:r>
              <a:rPr lang="pt-BR" dirty="0" err="1"/>
              <a:t>interdum</a:t>
            </a:r>
            <a:r>
              <a:rPr lang="pt-BR" dirty="0"/>
              <a:t> </a:t>
            </a:r>
            <a:r>
              <a:rPr lang="pt-BR" dirty="0" err="1"/>
              <a:t>ligula</a:t>
            </a:r>
            <a:r>
              <a:rPr lang="pt-BR" dirty="0"/>
              <a:t> </a:t>
            </a:r>
            <a:r>
              <a:rPr lang="pt-BR" dirty="0" err="1"/>
              <a:t>eget</a:t>
            </a:r>
            <a:r>
              <a:rPr lang="pt-BR" dirty="0"/>
              <a:t> </a:t>
            </a:r>
            <a:r>
              <a:rPr lang="pt-BR" dirty="0" err="1"/>
              <a:t>consectetur</a:t>
            </a:r>
            <a:r>
              <a:rPr lang="pt-BR" dirty="0"/>
              <a:t> </a:t>
            </a:r>
            <a:r>
              <a:rPr lang="pt-BR" dirty="0" err="1"/>
              <a:t>feugiat</a:t>
            </a:r>
            <a:r>
              <a:rPr lang="pt-BR" dirty="0"/>
              <a:t>. </a:t>
            </a:r>
          </a:p>
          <a:p>
            <a:pPr lvl="0"/>
            <a:endParaRPr lang="pt-BR" dirty="0"/>
          </a:p>
          <a:p>
            <a:pPr lvl="0"/>
            <a:r>
              <a:rPr lang="pt-BR" dirty="0" err="1"/>
              <a:t>Praesent</a:t>
            </a:r>
            <a:r>
              <a:rPr lang="pt-BR" dirty="0"/>
              <a:t> </a:t>
            </a:r>
            <a:r>
              <a:rPr lang="pt-BR" dirty="0" err="1"/>
              <a:t>elit</a:t>
            </a:r>
            <a:r>
              <a:rPr lang="pt-BR" dirty="0"/>
              <a:t> est, </a:t>
            </a:r>
            <a:r>
              <a:rPr lang="pt-BR" dirty="0" err="1"/>
              <a:t>accumsan</a:t>
            </a:r>
            <a:r>
              <a:rPr lang="pt-BR" dirty="0"/>
              <a:t> </a:t>
            </a:r>
            <a:r>
              <a:rPr lang="pt-BR" dirty="0" err="1"/>
              <a:t>eget</a:t>
            </a:r>
            <a:r>
              <a:rPr lang="pt-BR" dirty="0"/>
              <a:t> </a:t>
            </a:r>
            <a:r>
              <a:rPr lang="pt-BR" dirty="0" err="1"/>
              <a:t>consectetur</a:t>
            </a:r>
            <a:r>
              <a:rPr lang="pt-BR" dirty="0"/>
              <a:t> ac, </a:t>
            </a:r>
            <a:r>
              <a:rPr lang="pt-BR" dirty="0" err="1"/>
              <a:t>lacinia</a:t>
            </a:r>
            <a:r>
              <a:rPr lang="pt-BR" dirty="0"/>
              <a:t> id mi. </a:t>
            </a:r>
            <a:r>
              <a:rPr lang="pt-BR" dirty="0" err="1"/>
              <a:t>Duis</a:t>
            </a:r>
            <a:r>
              <a:rPr lang="pt-BR" dirty="0"/>
              <a:t> </a:t>
            </a:r>
            <a:r>
              <a:rPr lang="pt-BR" dirty="0" err="1"/>
              <a:t>molestie</a:t>
            </a:r>
            <a:r>
              <a:rPr lang="pt-BR" dirty="0"/>
              <a:t> </a:t>
            </a:r>
            <a:r>
              <a:rPr lang="pt-BR" dirty="0" err="1"/>
              <a:t>semper</a:t>
            </a:r>
            <a:r>
              <a:rPr lang="pt-BR" dirty="0"/>
              <a:t> nunc </a:t>
            </a:r>
            <a:r>
              <a:rPr lang="pt-BR" dirty="0" err="1"/>
              <a:t>venenatis</a:t>
            </a:r>
            <a:r>
              <a:rPr lang="pt-BR" dirty="0"/>
              <a:t> </a:t>
            </a:r>
            <a:r>
              <a:rPr lang="pt-BR" dirty="0" err="1"/>
              <a:t>posuere</a:t>
            </a:r>
            <a:r>
              <a:rPr lang="pt-BR" dirty="0"/>
              <a:t>. </a:t>
            </a:r>
          </a:p>
        </p:txBody>
      </p:sp>
      <p:sp>
        <p:nvSpPr>
          <p:cNvPr id="22" name="Text Placeholder 18"/>
          <p:cNvSpPr>
            <a:spLocks noGrp="1"/>
          </p:cNvSpPr>
          <p:nvPr>
            <p:ph type="body" sz="quarter" idx="22" hasCustomPrompt="1"/>
          </p:nvPr>
        </p:nvSpPr>
        <p:spPr>
          <a:xfrm>
            <a:off x="4947438" y="1795618"/>
            <a:ext cx="2318989" cy="563426"/>
          </a:xfrm>
          <a:prstGeom prst="rect">
            <a:avLst/>
          </a:prstGeom>
          <a:solidFill>
            <a:schemeClr val="accent1"/>
          </a:solidFill>
        </p:spPr>
        <p:txBody>
          <a:bodyPr lIns="180000" anchor="ctr"/>
          <a:lstStyle>
            <a:lvl1pPr marL="0" indent="0" algn="ctr"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[SECOND TITLE]</a:t>
            </a:r>
            <a:endParaRPr lang="en-GB" dirty="0"/>
          </a:p>
        </p:txBody>
      </p:sp>
      <p:cxnSp>
        <p:nvCxnSpPr>
          <p:cNvPr id="23" name="Straight Connector 22"/>
          <p:cNvCxnSpPr/>
          <p:nvPr/>
        </p:nvCxnSpPr>
        <p:spPr>
          <a:xfrm flipV="1">
            <a:off x="4947439" y="6337806"/>
            <a:ext cx="2318989" cy="6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Content Placeholder 2"/>
          <p:cNvSpPr>
            <a:spLocks noGrp="1"/>
          </p:cNvSpPr>
          <p:nvPr>
            <p:ph idx="23" hasCustomPrompt="1"/>
          </p:nvPr>
        </p:nvSpPr>
        <p:spPr>
          <a:xfrm>
            <a:off x="7349805" y="2435418"/>
            <a:ext cx="2318989" cy="3870058"/>
          </a:xfrm>
          <a:prstGeom prst="rect">
            <a:avLst/>
          </a:prstGeom>
          <a:solidFill>
            <a:srgbClr val="CEE5F3"/>
          </a:solidFill>
        </p:spPr>
        <p:txBody>
          <a:bodyPr lIns="180000" tIns="180000" rIns="180000" bIns="180000">
            <a:normAutofit/>
          </a:bodyPr>
          <a:lstStyle>
            <a:lvl1pPr marL="0" indent="0" algn="ctr">
              <a:buClr>
                <a:srgbClr val="083F61"/>
              </a:buClr>
              <a:buSzPct val="80000"/>
              <a:buFont typeface="Bahnschrift SemiBold SemiConden" panose="020B0502040204020203" pitchFamily="34" charset="0"/>
              <a:buNone/>
              <a:defRPr sz="1600" b="0">
                <a:solidFill>
                  <a:srgbClr val="083F6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pt-BR" dirty="0" err="1"/>
              <a:t>Sed</a:t>
            </a:r>
            <a:r>
              <a:rPr lang="pt-BR" dirty="0"/>
              <a:t> ac </a:t>
            </a:r>
            <a:r>
              <a:rPr lang="pt-BR" dirty="0" err="1"/>
              <a:t>elementum</a:t>
            </a:r>
            <a:r>
              <a:rPr lang="pt-BR" dirty="0"/>
              <a:t> ante, id </a:t>
            </a:r>
            <a:r>
              <a:rPr lang="pt-BR" dirty="0" err="1"/>
              <a:t>varius</a:t>
            </a:r>
            <a:r>
              <a:rPr lang="pt-BR" dirty="0"/>
              <a:t> </a:t>
            </a:r>
            <a:r>
              <a:rPr lang="pt-BR" dirty="0" err="1"/>
              <a:t>orci</a:t>
            </a:r>
            <a:r>
              <a:rPr lang="pt-BR" dirty="0"/>
              <a:t>. </a:t>
            </a:r>
            <a:r>
              <a:rPr lang="pt-BR" dirty="0" err="1"/>
              <a:t>Maecenas</a:t>
            </a:r>
            <a:r>
              <a:rPr lang="pt-BR" dirty="0"/>
              <a:t> </a:t>
            </a:r>
            <a:r>
              <a:rPr lang="pt-BR" dirty="0" err="1"/>
              <a:t>interdum</a:t>
            </a:r>
            <a:r>
              <a:rPr lang="pt-BR" dirty="0"/>
              <a:t> </a:t>
            </a:r>
            <a:r>
              <a:rPr lang="pt-BR" dirty="0" err="1"/>
              <a:t>ligula</a:t>
            </a:r>
            <a:r>
              <a:rPr lang="pt-BR" dirty="0"/>
              <a:t> </a:t>
            </a:r>
            <a:r>
              <a:rPr lang="pt-BR" dirty="0" err="1"/>
              <a:t>eget</a:t>
            </a:r>
            <a:r>
              <a:rPr lang="pt-BR" dirty="0"/>
              <a:t> </a:t>
            </a:r>
            <a:r>
              <a:rPr lang="pt-BR" dirty="0" err="1"/>
              <a:t>consectetur</a:t>
            </a:r>
            <a:r>
              <a:rPr lang="pt-BR" dirty="0"/>
              <a:t> </a:t>
            </a:r>
            <a:r>
              <a:rPr lang="pt-BR" dirty="0" err="1"/>
              <a:t>feugiat</a:t>
            </a:r>
            <a:r>
              <a:rPr lang="pt-BR" dirty="0"/>
              <a:t>. </a:t>
            </a:r>
          </a:p>
          <a:p>
            <a:pPr lvl="0"/>
            <a:endParaRPr lang="pt-BR" dirty="0"/>
          </a:p>
          <a:p>
            <a:pPr lvl="0"/>
            <a:r>
              <a:rPr lang="pt-BR" dirty="0" err="1"/>
              <a:t>Praesent</a:t>
            </a:r>
            <a:r>
              <a:rPr lang="pt-BR" dirty="0"/>
              <a:t> </a:t>
            </a:r>
            <a:r>
              <a:rPr lang="pt-BR" dirty="0" err="1"/>
              <a:t>elit</a:t>
            </a:r>
            <a:r>
              <a:rPr lang="pt-BR" dirty="0"/>
              <a:t> est, </a:t>
            </a:r>
            <a:r>
              <a:rPr lang="pt-BR" dirty="0" err="1"/>
              <a:t>accumsan</a:t>
            </a:r>
            <a:r>
              <a:rPr lang="pt-BR" dirty="0"/>
              <a:t> </a:t>
            </a:r>
            <a:r>
              <a:rPr lang="pt-BR" dirty="0" err="1"/>
              <a:t>eget</a:t>
            </a:r>
            <a:r>
              <a:rPr lang="pt-BR" dirty="0"/>
              <a:t> </a:t>
            </a:r>
            <a:r>
              <a:rPr lang="pt-BR" dirty="0" err="1"/>
              <a:t>consectetur</a:t>
            </a:r>
            <a:r>
              <a:rPr lang="pt-BR" dirty="0"/>
              <a:t> ac, </a:t>
            </a:r>
            <a:r>
              <a:rPr lang="pt-BR" dirty="0" err="1"/>
              <a:t>lacinia</a:t>
            </a:r>
            <a:r>
              <a:rPr lang="pt-BR" dirty="0"/>
              <a:t> id mi. </a:t>
            </a:r>
            <a:r>
              <a:rPr lang="pt-BR" dirty="0" err="1"/>
              <a:t>Duis</a:t>
            </a:r>
            <a:r>
              <a:rPr lang="pt-BR" dirty="0"/>
              <a:t> </a:t>
            </a:r>
            <a:r>
              <a:rPr lang="pt-BR" dirty="0" err="1"/>
              <a:t>molestie</a:t>
            </a:r>
            <a:r>
              <a:rPr lang="pt-BR" dirty="0"/>
              <a:t> </a:t>
            </a:r>
            <a:r>
              <a:rPr lang="pt-BR" dirty="0" err="1"/>
              <a:t>semper</a:t>
            </a:r>
            <a:r>
              <a:rPr lang="pt-BR" dirty="0"/>
              <a:t> nunc </a:t>
            </a:r>
            <a:r>
              <a:rPr lang="pt-BR" dirty="0" err="1"/>
              <a:t>venenatis</a:t>
            </a:r>
            <a:r>
              <a:rPr lang="pt-BR" dirty="0"/>
              <a:t> </a:t>
            </a:r>
            <a:r>
              <a:rPr lang="pt-BR" dirty="0" err="1"/>
              <a:t>posuere</a:t>
            </a:r>
            <a:r>
              <a:rPr lang="pt-BR" dirty="0"/>
              <a:t>. </a:t>
            </a:r>
          </a:p>
        </p:txBody>
      </p:sp>
      <p:sp>
        <p:nvSpPr>
          <p:cNvPr id="34" name="Text Placeholder 18"/>
          <p:cNvSpPr>
            <a:spLocks noGrp="1"/>
          </p:cNvSpPr>
          <p:nvPr>
            <p:ph type="body" sz="quarter" idx="24" hasCustomPrompt="1"/>
          </p:nvPr>
        </p:nvSpPr>
        <p:spPr>
          <a:xfrm>
            <a:off x="7349805" y="1795618"/>
            <a:ext cx="2318989" cy="563426"/>
          </a:xfrm>
          <a:prstGeom prst="rect">
            <a:avLst/>
          </a:prstGeom>
          <a:solidFill>
            <a:schemeClr val="accent4"/>
          </a:solidFill>
        </p:spPr>
        <p:txBody>
          <a:bodyPr lIns="180000" anchor="ctr"/>
          <a:lstStyle>
            <a:lvl1pPr marL="0" indent="0" algn="ctr"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[SECOND TITLE]</a:t>
            </a:r>
            <a:endParaRPr lang="en-GB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7349806" y="6337808"/>
            <a:ext cx="2318989" cy="0"/>
          </a:xfrm>
          <a:prstGeom prst="line">
            <a:avLst/>
          </a:prstGeom>
          <a:ln w="381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Content Placeholder 2"/>
          <p:cNvSpPr>
            <a:spLocks noGrp="1"/>
          </p:cNvSpPr>
          <p:nvPr>
            <p:ph idx="25" hasCustomPrompt="1"/>
          </p:nvPr>
        </p:nvSpPr>
        <p:spPr>
          <a:xfrm>
            <a:off x="9752172" y="2435418"/>
            <a:ext cx="2318989" cy="3870058"/>
          </a:xfrm>
          <a:prstGeom prst="rect">
            <a:avLst/>
          </a:prstGeom>
          <a:solidFill>
            <a:srgbClr val="E0F5FA"/>
          </a:solidFill>
        </p:spPr>
        <p:txBody>
          <a:bodyPr lIns="180000" tIns="180000" rIns="180000" bIns="180000">
            <a:normAutofit/>
          </a:bodyPr>
          <a:lstStyle>
            <a:lvl1pPr marL="0" indent="0" algn="ctr">
              <a:buClr>
                <a:schemeClr val="accent5">
                  <a:lumMod val="75000"/>
                </a:schemeClr>
              </a:buClr>
              <a:buSzPct val="80000"/>
              <a:buFont typeface="Bahnschrift SemiBold SemiConden" panose="020B0502040204020203" pitchFamily="34" charset="0"/>
              <a:buNone/>
              <a:defRPr sz="1600" b="0">
                <a:solidFill>
                  <a:schemeClr val="accent5">
                    <a:lumMod val="75000"/>
                  </a:schemeClr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pt-BR" dirty="0" err="1"/>
              <a:t>Sed</a:t>
            </a:r>
            <a:r>
              <a:rPr lang="pt-BR" dirty="0"/>
              <a:t> ac </a:t>
            </a:r>
            <a:r>
              <a:rPr lang="pt-BR" dirty="0" err="1"/>
              <a:t>elementum</a:t>
            </a:r>
            <a:r>
              <a:rPr lang="pt-BR" dirty="0"/>
              <a:t> ante, id </a:t>
            </a:r>
            <a:r>
              <a:rPr lang="pt-BR" dirty="0" err="1"/>
              <a:t>varius</a:t>
            </a:r>
            <a:r>
              <a:rPr lang="pt-BR" dirty="0"/>
              <a:t> </a:t>
            </a:r>
            <a:r>
              <a:rPr lang="pt-BR" dirty="0" err="1"/>
              <a:t>orci</a:t>
            </a:r>
            <a:r>
              <a:rPr lang="pt-BR" dirty="0"/>
              <a:t>. </a:t>
            </a:r>
            <a:r>
              <a:rPr lang="pt-BR" dirty="0" err="1"/>
              <a:t>Maecenas</a:t>
            </a:r>
            <a:r>
              <a:rPr lang="pt-BR" dirty="0"/>
              <a:t> </a:t>
            </a:r>
            <a:r>
              <a:rPr lang="pt-BR" dirty="0" err="1"/>
              <a:t>interdum</a:t>
            </a:r>
            <a:r>
              <a:rPr lang="pt-BR" dirty="0"/>
              <a:t> </a:t>
            </a:r>
            <a:r>
              <a:rPr lang="pt-BR" dirty="0" err="1"/>
              <a:t>ligula</a:t>
            </a:r>
            <a:r>
              <a:rPr lang="pt-BR" dirty="0"/>
              <a:t> </a:t>
            </a:r>
            <a:r>
              <a:rPr lang="pt-BR" dirty="0" err="1"/>
              <a:t>eget</a:t>
            </a:r>
            <a:r>
              <a:rPr lang="pt-BR" dirty="0"/>
              <a:t> </a:t>
            </a:r>
            <a:r>
              <a:rPr lang="pt-BR" dirty="0" err="1"/>
              <a:t>consectetur</a:t>
            </a:r>
            <a:r>
              <a:rPr lang="pt-BR" dirty="0"/>
              <a:t> </a:t>
            </a:r>
            <a:r>
              <a:rPr lang="pt-BR" dirty="0" err="1"/>
              <a:t>feugiat</a:t>
            </a:r>
            <a:r>
              <a:rPr lang="pt-BR" dirty="0"/>
              <a:t>. </a:t>
            </a:r>
          </a:p>
          <a:p>
            <a:pPr lvl="0"/>
            <a:endParaRPr lang="pt-BR" dirty="0"/>
          </a:p>
          <a:p>
            <a:pPr lvl="0"/>
            <a:r>
              <a:rPr lang="pt-BR" dirty="0" err="1"/>
              <a:t>Praesent</a:t>
            </a:r>
            <a:r>
              <a:rPr lang="pt-BR" dirty="0"/>
              <a:t> </a:t>
            </a:r>
            <a:r>
              <a:rPr lang="pt-BR" dirty="0" err="1"/>
              <a:t>elit</a:t>
            </a:r>
            <a:r>
              <a:rPr lang="pt-BR" dirty="0"/>
              <a:t> est, </a:t>
            </a:r>
            <a:r>
              <a:rPr lang="pt-BR" dirty="0" err="1"/>
              <a:t>accumsan</a:t>
            </a:r>
            <a:r>
              <a:rPr lang="pt-BR" dirty="0"/>
              <a:t> </a:t>
            </a:r>
            <a:r>
              <a:rPr lang="pt-BR" dirty="0" err="1"/>
              <a:t>eget</a:t>
            </a:r>
            <a:r>
              <a:rPr lang="pt-BR" dirty="0"/>
              <a:t> </a:t>
            </a:r>
            <a:r>
              <a:rPr lang="pt-BR" dirty="0" err="1"/>
              <a:t>consectetur</a:t>
            </a:r>
            <a:r>
              <a:rPr lang="pt-BR" dirty="0"/>
              <a:t> ac, </a:t>
            </a:r>
            <a:r>
              <a:rPr lang="pt-BR" dirty="0" err="1"/>
              <a:t>lacinia</a:t>
            </a:r>
            <a:r>
              <a:rPr lang="pt-BR" dirty="0"/>
              <a:t> id mi. </a:t>
            </a:r>
            <a:r>
              <a:rPr lang="pt-BR" dirty="0" err="1"/>
              <a:t>Duis</a:t>
            </a:r>
            <a:r>
              <a:rPr lang="pt-BR" dirty="0"/>
              <a:t> </a:t>
            </a:r>
            <a:r>
              <a:rPr lang="pt-BR" dirty="0" err="1"/>
              <a:t>molestie</a:t>
            </a:r>
            <a:r>
              <a:rPr lang="pt-BR" dirty="0"/>
              <a:t> </a:t>
            </a:r>
            <a:r>
              <a:rPr lang="pt-BR" dirty="0" err="1"/>
              <a:t>semper</a:t>
            </a:r>
            <a:r>
              <a:rPr lang="pt-BR" dirty="0"/>
              <a:t> nunc </a:t>
            </a:r>
            <a:r>
              <a:rPr lang="pt-BR" dirty="0" err="1"/>
              <a:t>venenatis</a:t>
            </a:r>
            <a:r>
              <a:rPr lang="pt-BR" dirty="0"/>
              <a:t> </a:t>
            </a:r>
            <a:r>
              <a:rPr lang="pt-BR" dirty="0" err="1"/>
              <a:t>posuere</a:t>
            </a:r>
            <a:r>
              <a:rPr lang="pt-BR" dirty="0"/>
              <a:t>. </a:t>
            </a:r>
          </a:p>
        </p:txBody>
      </p:sp>
      <p:sp>
        <p:nvSpPr>
          <p:cNvPr id="37" name="Text Placeholder 18"/>
          <p:cNvSpPr>
            <a:spLocks noGrp="1"/>
          </p:cNvSpPr>
          <p:nvPr>
            <p:ph type="body" sz="quarter" idx="26" hasCustomPrompt="1"/>
          </p:nvPr>
        </p:nvSpPr>
        <p:spPr>
          <a:xfrm>
            <a:off x="9752172" y="1795618"/>
            <a:ext cx="2318989" cy="563426"/>
          </a:xfrm>
          <a:prstGeom prst="rect">
            <a:avLst/>
          </a:prstGeom>
          <a:solidFill>
            <a:schemeClr val="accent5"/>
          </a:solidFill>
        </p:spPr>
        <p:txBody>
          <a:bodyPr lIns="180000" anchor="ctr"/>
          <a:lstStyle>
            <a:lvl1pPr marL="0" indent="0" algn="ctr"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[SECOND TITLE]</a:t>
            </a:r>
            <a:endParaRPr lang="en-GB" dirty="0"/>
          </a:p>
        </p:txBody>
      </p:sp>
      <p:cxnSp>
        <p:nvCxnSpPr>
          <p:cNvPr id="38" name="Straight Connector 37"/>
          <p:cNvCxnSpPr/>
          <p:nvPr/>
        </p:nvCxnSpPr>
        <p:spPr>
          <a:xfrm flipV="1">
            <a:off x="9752173" y="6337806"/>
            <a:ext cx="2318989" cy="6"/>
          </a:xfrm>
          <a:prstGeom prst="line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76506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42" b="4145"/>
          <a:stretch/>
        </p:blipFill>
        <p:spPr>
          <a:xfrm>
            <a:off x="0" y="-10491"/>
            <a:ext cx="12192000" cy="6864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7438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Section Head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680000" y="2928144"/>
            <a:ext cx="8832000" cy="1041311"/>
          </a:xfrm>
        </p:spPr>
        <p:txBody>
          <a:bodyPr anchor="ctr" anchorCtr="0">
            <a:spAutoFit/>
          </a:bodyPr>
          <a:lstStyle>
            <a:lvl1pPr algn="ctr">
              <a:lnSpc>
                <a:spcPts val="3700"/>
              </a:lnSpc>
              <a:defRPr sz="3700" b="0" i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Section Header title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537600" y="6411600"/>
            <a:ext cx="120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baseline="0">
                <a:solidFill>
                  <a:schemeClr val="bg1"/>
                </a:solidFill>
                <a:latin typeface="Arial"/>
              </a:defRPr>
            </a:lvl1pPr>
          </a:lstStyle>
          <a:p>
            <a:fld id="{B9741953-BF2A-4344-9FC1-7DAD2BFC5D94}" type="datetimeFigureOut">
              <a:rPr lang="en-US" smtClean="0"/>
              <a:t>6/17/2024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24000" y="6411600"/>
            <a:ext cx="624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kern="1200" baseline="0">
                <a:solidFill>
                  <a:schemeClr val="bg1"/>
                </a:solidFill>
                <a:latin typeface="Arial"/>
              </a:defRPr>
            </a:lvl1pPr>
          </a:lstStyle>
          <a:p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20000" y="6411600"/>
            <a:ext cx="456000" cy="244800"/>
          </a:xfrm>
          <a:prstGeom prst="rect">
            <a:avLst/>
          </a:prstGeom>
        </p:spPr>
        <p:txBody>
          <a:bodyPr vert="horz" wrap="none" lIns="91440" tIns="45720" rIns="91440" bIns="45720" rtlCol="0" anchor="t" anchorCtr="0"/>
          <a:lstStyle>
            <a:lvl1pPr algn="r">
              <a:defRPr sz="1000" baseline="0">
                <a:solidFill>
                  <a:schemeClr val="tx2"/>
                </a:solidFill>
                <a:latin typeface="Arial"/>
              </a:defRPr>
            </a:lvl1pPr>
          </a:lstStyle>
          <a:p>
            <a:fld id="{B73840C0-E9E2-4415-817B-98B8C5EB55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5385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446B725-BEF6-F83A-227A-EB1C87F75C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E97F4-18FD-4948-90A3-CD591EDB6528}" type="datetimeFigureOut">
              <a:rPr lang="en-US" smtClean="0"/>
              <a:t>6/17/2024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1F28A11-83D1-88EC-3BD2-265055E00B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3DDE45-E3AD-9FE1-F5F5-DF0DDC3F8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E9D90-E5EB-46FD-9E50-7FF58FB8F4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85270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eaLnBrk="1" latinLnBrk="0" hangingPunct="1">
              <a:defRPr/>
            </a:lvl1pPr>
            <a:lvl2pPr eaLnBrk="1" latinLnBrk="0" hangingPunct="1">
              <a:defRPr/>
            </a:lvl2pPr>
            <a:lvl3pPr eaLnBrk="1" latinLnBrk="0" hangingPunct="1">
              <a:defRPr/>
            </a:lvl3pPr>
            <a:lvl4pPr eaLnBrk="1" latinLnBrk="0" hangingPunct="1">
              <a:defRPr/>
            </a:lvl4pPr>
            <a:lvl5pPr eaLnBrk="1" latinLnBrk="0" hangingPunct="1">
              <a:defRPr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537600" y="6411600"/>
            <a:ext cx="120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1" baseline="0">
                <a:solidFill>
                  <a:srgbClr val="727272"/>
                </a:solidFill>
                <a:latin typeface="Arial"/>
              </a:defRPr>
            </a:lvl1pPr>
          </a:lstStyle>
          <a:p>
            <a:fld id="{B9741953-BF2A-4344-9FC1-7DAD2BFC5D94}" type="datetimeFigureOut">
              <a:rPr lang="en-US" smtClean="0"/>
              <a:t>6/17/2024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24000" y="6411600"/>
            <a:ext cx="624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1" kern="1200" baseline="0">
                <a:solidFill>
                  <a:srgbClr val="727272"/>
                </a:solidFill>
                <a:latin typeface="Arial"/>
              </a:defRPr>
            </a:lvl1pPr>
          </a:lstStyle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20000" y="6411600"/>
            <a:ext cx="456000" cy="244800"/>
          </a:xfrm>
          <a:prstGeom prst="rect">
            <a:avLst/>
          </a:prstGeom>
        </p:spPr>
        <p:txBody>
          <a:bodyPr vert="horz" wrap="none" lIns="91440" tIns="45720" rIns="91440" bIns="45720" rtlCol="0" anchor="t" anchorCtr="0"/>
          <a:lstStyle>
            <a:lvl1pPr algn="r">
              <a:defRPr sz="1001" baseline="0">
                <a:solidFill>
                  <a:schemeClr val="bg1"/>
                </a:solidFill>
                <a:latin typeface="Arial"/>
              </a:defRPr>
            </a:lvl1pPr>
          </a:lstStyle>
          <a:p>
            <a:fld id="{B73840C0-E9E2-4415-817B-98B8C5EB55C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440000" y="237600"/>
            <a:ext cx="9888000" cy="1022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edit Slide title</a:t>
            </a:r>
            <a:br>
              <a:rPr lang="en-US" dirty="0"/>
            </a:br>
            <a:r>
              <a:rPr lang="en-US" dirty="0"/>
              <a:t>Slide title can be extended to two lines</a:t>
            </a:r>
          </a:p>
        </p:txBody>
      </p:sp>
    </p:spTree>
    <p:extLst>
      <p:ext uri="{BB962C8B-B14F-4D97-AF65-F5344CB8AC3E}">
        <p14:creationId xmlns:p14="http://schemas.microsoft.com/office/powerpoint/2010/main" val="177706145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eaLnBrk="1" latinLnBrk="0" hangingPunct="1">
              <a:defRPr/>
            </a:lvl1pPr>
            <a:lvl2pPr eaLnBrk="1" latinLnBrk="0" hangingPunct="1">
              <a:defRPr/>
            </a:lvl2pPr>
            <a:lvl3pPr eaLnBrk="1" latinLnBrk="0" hangingPunct="1">
              <a:defRPr/>
            </a:lvl3pPr>
            <a:lvl4pPr eaLnBrk="1" latinLnBrk="0" hangingPunct="1">
              <a:defRPr/>
            </a:lvl4pPr>
            <a:lvl5pPr eaLnBrk="1" latinLnBrk="0" hangingPunct="1">
              <a:defRPr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537600" y="6411600"/>
            <a:ext cx="120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1" baseline="0">
                <a:solidFill>
                  <a:srgbClr val="727272"/>
                </a:solidFill>
                <a:latin typeface="Arial"/>
              </a:defRPr>
            </a:lvl1pPr>
          </a:lstStyle>
          <a:p>
            <a:fld id="{B9741953-BF2A-4344-9FC1-7DAD2BFC5D94}" type="datetimeFigureOut">
              <a:rPr lang="en-US" smtClean="0"/>
              <a:t>6/17/2024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24000" y="6411600"/>
            <a:ext cx="624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1" kern="1200" baseline="0">
                <a:solidFill>
                  <a:srgbClr val="727272"/>
                </a:solidFill>
                <a:latin typeface="Arial"/>
              </a:defRPr>
            </a:lvl1pPr>
          </a:lstStyle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20000" y="6411600"/>
            <a:ext cx="456000" cy="244800"/>
          </a:xfrm>
          <a:prstGeom prst="rect">
            <a:avLst/>
          </a:prstGeom>
        </p:spPr>
        <p:txBody>
          <a:bodyPr vert="horz" wrap="none" lIns="91440" tIns="45720" rIns="91440" bIns="45720" rtlCol="0" anchor="t" anchorCtr="0"/>
          <a:lstStyle>
            <a:lvl1pPr algn="r">
              <a:defRPr sz="1001" baseline="0">
                <a:solidFill>
                  <a:schemeClr val="bg1"/>
                </a:solidFill>
                <a:latin typeface="Arial"/>
              </a:defRPr>
            </a:lvl1pPr>
          </a:lstStyle>
          <a:p>
            <a:fld id="{B73840C0-E9E2-4415-817B-98B8C5EB55C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440000" y="237600"/>
            <a:ext cx="9888000" cy="1022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edit Slide title</a:t>
            </a:r>
            <a:br>
              <a:rPr lang="en-US" dirty="0"/>
            </a:br>
            <a:r>
              <a:rPr lang="en-US" dirty="0"/>
              <a:t>Slide title can be extended to two lines</a:t>
            </a:r>
          </a:p>
        </p:txBody>
      </p:sp>
    </p:spTree>
    <p:extLst>
      <p:ext uri="{BB962C8B-B14F-4D97-AF65-F5344CB8AC3E}">
        <p14:creationId xmlns:p14="http://schemas.microsoft.com/office/powerpoint/2010/main" val="401882951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eaLnBrk="1" latinLnBrk="0" hangingPunct="1">
              <a:defRPr/>
            </a:lvl1pPr>
            <a:lvl2pPr eaLnBrk="1" latinLnBrk="0" hangingPunct="1">
              <a:defRPr/>
            </a:lvl2pPr>
            <a:lvl3pPr eaLnBrk="1" latinLnBrk="0" hangingPunct="1">
              <a:defRPr/>
            </a:lvl3pPr>
            <a:lvl4pPr eaLnBrk="1" latinLnBrk="0" hangingPunct="1">
              <a:defRPr/>
            </a:lvl4pPr>
            <a:lvl5pPr eaLnBrk="1" latinLnBrk="0" hangingPunct="1">
              <a:defRPr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537600" y="6411600"/>
            <a:ext cx="120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1" baseline="0">
                <a:solidFill>
                  <a:srgbClr val="727272"/>
                </a:solidFill>
                <a:latin typeface="Arial"/>
              </a:defRPr>
            </a:lvl1pPr>
          </a:lstStyle>
          <a:p>
            <a:fld id="{B9741953-BF2A-4344-9FC1-7DAD2BFC5D94}" type="datetimeFigureOut">
              <a:rPr lang="en-US" smtClean="0"/>
              <a:t>6/17/2024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24000" y="6411600"/>
            <a:ext cx="624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1" kern="1200" baseline="0">
                <a:solidFill>
                  <a:srgbClr val="727272"/>
                </a:solidFill>
                <a:latin typeface="Arial"/>
              </a:defRPr>
            </a:lvl1pPr>
          </a:lstStyle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20000" y="6411600"/>
            <a:ext cx="456000" cy="244800"/>
          </a:xfrm>
          <a:prstGeom prst="rect">
            <a:avLst/>
          </a:prstGeom>
        </p:spPr>
        <p:txBody>
          <a:bodyPr vert="horz" wrap="none" lIns="91440" tIns="45720" rIns="91440" bIns="45720" rtlCol="0" anchor="t" anchorCtr="0"/>
          <a:lstStyle>
            <a:lvl1pPr algn="r">
              <a:defRPr sz="1001" baseline="0">
                <a:solidFill>
                  <a:schemeClr val="bg1"/>
                </a:solidFill>
                <a:latin typeface="Arial"/>
              </a:defRPr>
            </a:lvl1pPr>
          </a:lstStyle>
          <a:p>
            <a:fld id="{B73840C0-E9E2-4415-817B-98B8C5EB55C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440000" y="237600"/>
            <a:ext cx="9888000" cy="1022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edit Slide title</a:t>
            </a:r>
            <a:br>
              <a:rPr lang="en-US" dirty="0"/>
            </a:br>
            <a:r>
              <a:rPr lang="en-US" dirty="0"/>
              <a:t>Slide title can be extended to two lines</a:t>
            </a:r>
          </a:p>
        </p:txBody>
      </p:sp>
    </p:spTree>
    <p:extLst>
      <p:ext uri="{BB962C8B-B14F-4D97-AF65-F5344CB8AC3E}">
        <p14:creationId xmlns:p14="http://schemas.microsoft.com/office/powerpoint/2010/main" val="1917211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924803" y="5328000"/>
            <a:ext cx="1267209" cy="153000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2800" y="468000"/>
            <a:ext cx="923077" cy="14400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680000" y="2928144"/>
            <a:ext cx="8832000" cy="1041311"/>
          </a:xfrm>
        </p:spPr>
        <p:txBody>
          <a:bodyPr anchor="ctr" anchorCtr="0">
            <a:spAutoFit/>
          </a:bodyPr>
          <a:lstStyle>
            <a:lvl1pPr algn="ctr">
              <a:lnSpc>
                <a:spcPts val="3700"/>
              </a:lnSpc>
              <a:defRPr sz="3700" b="0" i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Section Header title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537600" y="6411600"/>
            <a:ext cx="120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1" baseline="0">
                <a:solidFill>
                  <a:schemeClr val="bg1"/>
                </a:solidFill>
                <a:latin typeface="Arial"/>
              </a:defRPr>
            </a:lvl1pPr>
          </a:lstStyle>
          <a:p>
            <a:fld id="{B9741953-BF2A-4344-9FC1-7DAD2BFC5D94}" type="datetimeFigureOut">
              <a:rPr lang="en-US" smtClean="0"/>
              <a:t>6/17/2024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24000" y="6411600"/>
            <a:ext cx="624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1" kern="1200" baseline="0">
                <a:solidFill>
                  <a:schemeClr val="bg1"/>
                </a:solidFill>
                <a:latin typeface="Arial"/>
              </a:defRPr>
            </a:lvl1pPr>
          </a:lstStyle>
          <a:p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20000" y="6411600"/>
            <a:ext cx="456000" cy="244800"/>
          </a:xfrm>
          <a:prstGeom prst="rect">
            <a:avLst/>
          </a:prstGeom>
        </p:spPr>
        <p:txBody>
          <a:bodyPr vert="horz" wrap="none" lIns="91440" tIns="45720" rIns="91440" bIns="45720" rtlCol="0" anchor="t" anchorCtr="0"/>
          <a:lstStyle>
            <a:lvl1pPr algn="r">
              <a:defRPr sz="1001" baseline="0">
                <a:solidFill>
                  <a:schemeClr val="tx2"/>
                </a:solidFill>
                <a:latin typeface="Arial"/>
              </a:defRPr>
            </a:lvl1pPr>
          </a:lstStyle>
          <a:p>
            <a:fld id="{B73840C0-E9E2-4415-817B-98B8C5EB55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0897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78361" y="135266"/>
            <a:ext cx="11311642" cy="4166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[Add slide title here]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73840C0-E9E2-4415-817B-98B8C5EB55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3359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446B725-BEF6-F83A-227A-EB1C87F75C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E97F4-18FD-4948-90A3-CD591EDB6528}" type="datetimeFigureOut">
              <a:rPr lang="en-US" smtClean="0"/>
              <a:t>6/17/2024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1F28A11-83D1-88EC-3BD2-265055E00B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3DDE45-E3AD-9FE1-F5F5-DF0DDC3F8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E9D90-E5EB-46FD-9E50-7FF58FB8F4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910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XD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904095" y="2266912"/>
            <a:ext cx="10150475" cy="660249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4000" b="1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Add text 1</a:t>
            </a:r>
          </a:p>
        </p:txBody>
      </p:sp>
      <p:sp>
        <p:nvSpPr>
          <p:cNvPr id="17" name="Text Placeholder 14"/>
          <p:cNvSpPr>
            <a:spLocks noGrp="1"/>
          </p:cNvSpPr>
          <p:nvPr>
            <p:ph type="body" sz="quarter" idx="15" hasCustomPrompt="1"/>
          </p:nvPr>
        </p:nvSpPr>
        <p:spPr>
          <a:xfrm>
            <a:off x="904095" y="2841343"/>
            <a:ext cx="10150475" cy="660249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4000" b="1">
                <a:solidFill>
                  <a:schemeClr val="accent4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Add text 2</a:t>
            </a:r>
          </a:p>
        </p:txBody>
      </p:sp>
      <p:sp>
        <p:nvSpPr>
          <p:cNvPr id="18" name="Text Placeholder 14"/>
          <p:cNvSpPr>
            <a:spLocks noGrp="1"/>
          </p:cNvSpPr>
          <p:nvPr>
            <p:ph type="body" sz="quarter" idx="16" hasCustomPrompt="1"/>
          </p:nvPr>
        </p:nvSpPr>
        <p:spPr>
          <a:xfrm>
            <a:off x="904095" y="4027301"/>
            <a:ext cx="10150475" cy="328273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>
                <a:solidFill>
                  <a:schemeClr val="tx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Add your text</a:t>
            </a:r>
          </a:p>
        </p:txBody>
      </p:sp>
      <p:sp>
        <p:nvSpPr>
          <p:cNvPr id="19" name="Text Placeholder 14"/>
          <p:cNvSpPr>
            <a:spLocks noGrp="1"/>
          </p:cNvSpPr>
          <p:nvPr>
            <p:ph type="body" sz="quarter" idx="17" hasCustomPrompt="1"/>
          </p:nvPr>
        </p:nvSpPr>
        <p:spPr>
          <a:xfrm>
            <a:off x="2546274" y="5291577"/>
            <a:ext cx="6866117" cy="328273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>
                <a:solidFill>
                  <a:schemeClr val="tx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 err="1"/>
              <a:t>dd</a:t>
            </a:r>
            <a:r>
              <a:rPr lang="en-US" dirty="0"/>
              <a:t> Month </a:t>
            </a:r>
            <a:r>
              <a:rPr lang="en-US" dirty="0" err="1"/>
              <a:t>yyyy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32443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ECD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904095" y="2266912"/>
            <a:ext cx="10150475" cy="660249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4000" b="1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Add text 1</a:t>
            </a:r>
          </a:p>
        </p:txBody>
      </p:sp>
      <p:sp>
        <p:nvSpPr>
          <p:cNvPr id="17" name="Text Placeholder 14"/>
          <p:cNvSpPr>
            <a:spLocks noGrp="1"/>
          </p:cNvSpPr>
          <p:nvPr>
            <p:ph type="body" sz="quarter" idx="15" hasCustomPrompt="1"/>
          </p:nvPr>
        </p:nvSpPr>
        <p:spPr>
          <a:xfrm>
            <a:off x="904095" y="2841343"/>
            <a:ext cx="10150475" cy="660249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4000" b="1">
                <a:solidFill>
                  <a:schemeClr val="accent4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Add text 2</a:t>
            </a:r>
          </a:p>
        </p:txBody>
      </p:sp>
      <p:sp>
        <p:nvSpPr>
          <p:cNvPr id="18" name="Text Placeholder 14"/>
          <p:cNvSpPr>
            <a:spLocks noGrp="1"/>
          </p:cNvSpPr>
          <p:nvPr>
            <p:ph type="body" sz="quarter" idx="16" hasCustomPrompt="1"/>
          </p:nvPr>
        </p:nvSpPr>
        <p:spPr>
          <a:xfrm>
            <a:off x="904095" y="4027301"/>
            <a:ext cx="10150475" cy="328273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>
                <a:solidFill>
                  <a:schemeClr val="tx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Add your text</a:t>
            </a:r>
          </a:p>
        </p:txBody>
      </p:sp>
      <p:sp>
        <p:nvSpPr>
          <p:cNvPr id="19" name="Text Placeholder 14"/>
          <p:cNvSpPr>
            <a:spLocks noGrp="1"/>
          </p:cNvSpPr>
          <p:nvPr>
            <p:ph type="body" sz="quarter" idx="17" hasCustomPrompt="1"/>
          </p:nvPr>
        </p:nvSpPr>
        <p:spPr>
          <a:xfrm>
            <a:off x="2546274" y="5291577"/>
            <a:ext cx="6866117" cy="328273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>
                <a:solidFill>
                  <a:schemeClr val="tx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 err="1"/>
              <a:t>dd</a:t>
            </a:r>
            <a:r>
              <a:rPr lang="en-US" dirty="0"/>
              <a:t> Month </a:t>
            </a:r>
            <a:r>
              <a:rPr lang="en-US" dirty="0" err="1"/>
              <a:t>yyyy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80609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491"/>
            <a:ext cx="12210650" cy="6868491"/>
          </a:xfrm>
          <a:prstGeom prst="rect">
            <a:avLst/>
          </a:prstGeom>
        </p:spPr>
      </p:pic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4985978" y="2710491"/>
            <a:ext cx="3419188" cy="139828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 b="1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Add text </a:t>
            </a:r>
            <a:br>
              <a:rPr lang="en-US" dirty="0"/>
            </a:br>
            <a:r>
              <a:rPr lang="en-US" dirty="0"/>
              <a:t>Title of the section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9423" y="3096306"/>
            <a:ext cx="390123" cy="626654"/>
          </a:xfrm>
          <a:prstGeom prst="rect">
            <a:avLst/>
          </a:prstGeom>
        </p:spPr>
      </p:pic>
      <p:sp>
        <p:nvSpPr>
          <p:cNvPr id="12" name="Text Placeholder 14"/>
          <p:cNvSpPr>
            <a:spLocks noGrp="1"/>
          </p:cNvSpPr>
          <p:nvPr>
            <p:ph type="body" sz="quarter" idx="15" hasCustomPrompt="1"/>
          </p:nvPr>
        </p:nvSpPr>
        <p:spPr>
          <a:xfrm>
            <a:off x="3679546" y="3156718"/>
            <a:ext cx="855878" cy="50583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4400" b="1" baseline="0">
                <a:solidFill>
                  <a:schemeClr val="accent4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XX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4721030" y="2675798"/>
            <a:ext cx="0" cy="14676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9184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78360" y="135266"/>
            <a:ext cx="11311642" cy="4166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[Add slide title here]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73840C0-E9E2-4415-817B-98B8C5EB55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443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slideLayout" Target="../slideLayouts/slideLayout18.xml"/><Relationship Id="rId18" Type="http://schemas.openxmlformats.org/officeDocument/2006/relationships/slideLayout" Target="../slideLayouts/slideLayout23.xml"/><Relationship Id="rId26" Type="http://schemas.openxmlformats.org/officeDocument/2006/relationships/image" Target="../media/image8.png"/><Relationship Id="rId3" Type="http://schemas.openxmlformats.org/officeDocument/2006/relationships/slideLayout" Target="../slideLayouts/slideLayout8.xml"/><Relationship Id="rId21" Type="http://schemas.openxmlformats.org/officeDocument/2006/relationships/slideLayout" Target="../slideLayouts/slideLayout26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17" Type="http://schemas.openxmlformats.org/officeDocument/2006/relationships/slideLayout" Target="../slideLayouts/slideLayout22.xml"/><Relationship Id="rId25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6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5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24" Type="http://schemas.openxmlformats.org/officeDocument/2006/relationships/slideLayout" Target="../slideLayouts/slideLayout29.xml"/><Relationship Id="rId5" Type="http://schemas.openxmlformats.org/officeDocument/2006/relationships/slideLayout" Target="../slideLayouts/slideLayout10.xml"/><Relationship Id="rId15" Type="http://schemas.openxmlformats.org/officeDocument/2006/relationships/slideLayout" Target="../slideLayouts/slideLayout20.xml"/><Relationship Id="rId23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5.xml"/><Relationship Id="rId19" Type="http://schemas.openxmlformats.org/officeDocument/2006/relationships/slideLayout" Target="../slideLayouts/slideLayout24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9.xml"/><Relationship Id="rId22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4803" y="5328189"/>
            <a:ext cx="1267209" cy="1529631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 bwMode="auto">
          <a:xfrm>
            <a:off x="672000" y="1306800"/>
            <a:ext cx="10872000" cy="0"/>
          </a:xfrm>
          <a:prstGeom prst="rect">
            <a:avLst/>
          </a:prstGeom>
          <a:noFill/>
          <a:ln w="6350" cap="flat" cmpd="sng" algn="ctr">
            <a:solidFill>
              <a:srgbClr val="727272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1" rIns="91440" bIns="45721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2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 65 Medium" pitchFamily="34" charset="0"/>
            </a:endParaRPr>
          </a:p>
        </p:txBody>
      </p:sp>
      <p:pic>
        <p:nvPicPr>
          <p:cNvPr id="24" name="Image 7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67201" y="288000"/>
            <a:ext cx="611537" cy="954000"/>
          </a:xfrm>
          <a:prstGeom prst="rect">
            <a:avLst/>
          </a:prstGeom>
        </p:spPr>
      </p:pic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24000" y="1602000"/>
            <a:ext cx="10958400" cy="45252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  <a:endParaRPr kumimoji="0" lang="en-US" dirty="0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1440000" y="237600"/>
            <a:ext cx="9888000" cy="1022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Slide title</a:t>
            </a:r>
            <a:br>
              <a:rPr lang="en-US" dirty="0"/>
            </a:br>
            <a:r>
              <a:rPr lang="en-US" dirty="0"/>
              <a:t>Slide title can be extended to two lines</a:t>
            </a:r>
          </a:p>
        </p:txBody>
      </p:sp>
      <p:sp>
        <p:nvSpPr>
          <p:cNvPr id="26" name="Date Placeholder 3"/>
          <p:cNvSpPr>
            <a:spLocks noGrp="1"/>
          </p:cNvSpPr>
          <p:nvPr>
            <p:ph type="dt" sz="half" idx="2"/>
          </p:nvPr>
        </p:nvSpPr>
        <p:spPr>
          <a:xfrm>
            <a:off x="537600" y="6411600"/>
            <a:ext cx="120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1" baseline="0">
                <a:solidFill>
                  <a:srgbClr val="727272"/>
                </a:solidFill>
                <a:latin typeface="Arial"/>
              </a:defRPr>
            </a:lvl1pPr>
          </a:lstStyle>
          <a:p>
            <a:fld id="{B9741953-BF2A-4344-9FC1-7DAD2BFC5D94}" type="datetimeFigureOut">
              <a:rPr lang="en-US" smtClean="0"/>
              <a:t>6/17/2024</a:t>
            </a:fld>
            <a:endParaRPr lang="en-US"/>
          </a:p>
        </p:txBody>
      </p:sp>
      <p:sp>
        <p:nvSpPr>
          <p:cNvPr id="2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24000" y="6411600"/>
            <a:ext cx="624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1" kern="1200" baseline="0">
                <a:solidFill>
                  <a:srgbClr val="727272"/>
                </a:solidFill>
                <a:latin typeface="Arial"/>
              </a:defRPr>
            </a:lvl1pPr>
          </a:lstStyle>
          <a:p>
            <a:endParaRPr lang="en-US"/>
          </a:p>
        </p:txBody>
      </p:sp>
      <p:sp>
        <p:nvSpPr>
          <p:cNvPr id="4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20000" y="6411600"/>
            <a:ext cx="456000" cy="244800"/>
          </a:xfrm>
          <a:prstGeom prst="rect">
            <a:avLst/>
          </a:prstGeom>
        </p:spPr>
        <p:txBody>
          <a:bodyPr vert="horz" wrap="none" lIns="91440" tIns="45720" rIns="91440" bIns="45720" rtlCol="0" anchor="t" anchorCtr="0"/>
          <a:lstStyle>
            <a:lvl1pPr algn="r">
              <a:defRPr sz="1001" baseline="0">
                <a:solidFill>
                  <a:schemeClr val="bg1"/>
                </a:solidFill>
                <a:latin typeface="Arial"/>
              </a:defRPr>
            </a:lvl1pPr>
          </a:lstStyle>
          <a:p>
            <a:fld id="{B73840C0-E9E2-4415-817B-98B8C5EB55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545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5" r:id="rId4"/>
    <p:sldLayoutId id="2147483666" r:id="rId5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009" indent="-342009" algn="l" rtl="0" eaLnBrk="1" latinLnBrk="0" hangingPunct="1">
        <a:spcBef>
          <a:spcPts val="768"/>
        </a:spcBef>
        <a:buClr>
          <a:schemeClr val="tx1"/>
        </a:buClr>
        <a:buFont typeface="Arial" pitchFamily="34" charset="0"/>
        <a:buChar char="•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619" indent="-284407" algn="l" rtl="0" eaLnBrk="1" latinLnBrk="0" hangingPunct="1">
        <a:spcBef>
          <a:spcPts val="672"/>
        </a:spcBef>
        <a:buClr>
          <a:schemeClr val="tx1"/>
        </a:buClr>
        <a:buFont typeface="Arial" pitchFamily="34" charset="0"/>
        <a:buChar char="–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4829" indent="-230406" algn="l" rtl="0" eaLnBrk="1" latinLnBrk="0" hangingPunct="1">
        <a:spcBef>
          <a:spcPts val="576"/>
        </a:spcBef>
        <a:buClr>
          <a:schemeClr val="tx1"/>
        </a:buClr>
        <a:buFont typeface="Arial" pitchFamily="34" charset="0"/>
        <a:buChar char="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2040" indent="-230406" algn="l" rtl="0" eaLnBrk="1" latinLnBrk="0" hangingPunct="1">
        <a:spcBef>
          <a:spcPts val="480"/>
        </a:spcBef>
        <a:buClr>
          <a:schemeClr val="tx1"/>
        </a:buClr>
        <a:buFont typeface="Arial" pitchFamily="34" charset="0"/>
        <a:buChar char="–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9251" indent="-230406" algn="l" rtl="0" eaLnBrk="1" latinLnBrk="0" hangingPunct="1">
        <a:spcBef>
          <a:spcPts val="480"/>
        </a:spcBef>
        <a:buClr>
          <a:schemeClr val="tx1"/>
        </a:buClr>
        <a:buFont typeface="Arial" pitchFamily="34" charset="0"/>
        <a:buChar char="»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09384" indent="-182885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1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46" indent="-182885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30019" indent="-182885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337" indent="-182885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1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40621" y="649287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fld id="{B73840C0-E9E2-4415-817B-98B8C5EB55C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15299" y="128526"/>
            <a:ext cx="11961274" cy="4247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 baseline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 marL="324000"/>
            <a:endParaRPr lang="es-ES" b="1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347" y="31359"/>
            <a:ext cx="385398" cy="61906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1983821" y="128526"/>
            <a:ext cx="92752" cy="424732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15299" y="128526"/>
            <a:ext cx="11961274" cy="4247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 baseline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 marL="324000"/>
            <a:endParaRPr lang="es-ES" b="1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347" y="31359"/>
            <a:ext cx="385398" cy="619065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1983821" y="128526"/>
            <a:ext cx="92752" cy="424732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8043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  <p:sldLayoutId id="2147483684" r:id="rId16"/>
    <p:sldLayoutId id="2147483685" r:id="rId17"/>
    <p:sldLayoutId id="2147483686" r:id="rId18"/>
    <p:sldLayoutId id="2147483687" r:id="rId19"/>
    <p:sldLayoutId id="2147483688" r:id="rId20"/>
    <p:sldLayoutId id="2147483690" r:id="rId21"/>
    <p:sldLayoutId id="2147483691" r:id="rId22"/>
    <p:sldLayoutId id="2147483692" r:id="rId23"/>
    <p:sldLayoutId id="2147483693" r:id="rId2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 baseline="0">
          <a:solidFill>
            <a:schemeClr val="bg1">
              <a:lumMod val="50000"/>
            </a:schemeClr>
          </a:solidFill>
          <a:latin typeface="Arial Narrow" panose="020B0606020202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65000"/>
              <a:lumOff val="35000"/>
            </a:schemeClr>
          </a:solidFill>
          <a:latin typeface="Arial Narrow" panose="020B0606020202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1" kern="1200">
          <a:solidFill>
            <a:schemeClr val="tx1">
              <a:lumMod val="65000"/>
              <a:lumOff val="35000"/>
            </a:schemeClr>
          </a:solidFill>
          <a:latin typeface="Arial Narrow" panose="020B0606020202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7355">
          <p15:clr>
            <a:srgbClr val="F26B43"/>
          </p15:clr>
        </p15:guide>
        <p15:guide id="4" pos="325">
          <p15:clr>
            <a:srgbClr val="F26B43"/>
          </p15:clr>
        </p15:guide>
        <p15:guide id="5" orient="horz" pos="572">
          <p15:clr>
            <a:srgbClr val="F26B43"/>
          </p15:clr>
        </p15:guide>
        <p15:guide id="6" orient="horz" pos="402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Alexandre.Lloyd@oecd.or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jp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5.jp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15.jp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svg"/><Relationship Id="rId3" Type="http://schemas.openxmlformats.org/officeDocument/2006/relationships/image" Target="../media/image15.jp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6.svg"/><Relationship Id="rId5" Type="http://schemas.openxmlformats.org/officeDocument/2006/relationships/image" Target="../media/image35.png"/><Relationship Id="rId10" Type="http://schemas.openxmlformats.org/officeDocument/2006/relationships/image" Target="../media/image40.svg"/><Relationship Id="rId4" Type="http://schemas.openxmlformats.org/officeDocument/2006/relationships/image" Target="../media/image29.png"/><Relationship Id="rId9" Type="http://schemas.openxmlformats.org/officeDocument/2006/relationships/image" Target="../media/image3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7.xml"/><Relationship Id="rId4" Type="http://schemas.openxmlformats.org/officeDocument/2006/relationships/chart" Target="../charts/char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8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15.jpg"/><Relationship Id="rId7" Type="http://schemas.openxmlformats.org/officeDocument/2006/relationships/image" Target="../media/image44.png"/><Relationship Id="rId12" Type="http://schemas.openxmlformats.org/officeDocument/2006/relationships/image" Target="../media/image4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43.png"/><Relationship Id="rId11" Type="http://schemas.openxmlformats.org/officeDocument/2006/relationships/image" Target="../media/image48.jpeg"/><Relationship Id="rId5" Type="http://schemas.openxmlformats.org/officeDocument/2006/relationships/image" Target="../media/image42.png"/><Relationship Id="rId10" Type="http://schemas.openxmlformats.org/officeDocument/2006/relationships/image" Target="../media/image47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mailto:Alexandre.Lloyd@oecd.org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4.jpg"/><Relationship Id="rId4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5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png"/><Relationship Id="rId4" Type="http://schemas.openxmlformats.org/officeDocument/2006/relationships/hyperlink" Target="https://www.oecd.org/social/homelessness-country-notes.htm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1.xml"/><Relationship Id="rId4" Type="http://schemas.openxmlformats.org/officeDocument/2006/relationships/hyperlink" Target="https://www.oecd.org/housing/data/affordable-housing-database/housing-conditions.htm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2.xml"/><Relationship Id="rId4" Type="http://schemas.openxmlformats.org/officeDocument/2006/relationships/hyperlink" Target="https://www.oecd.org/housing/data/affordable-housing-database/housing-conditions.htm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71C3922-44CB-F8B6-8463-85F762778200}"/>
              </a:ext>
            </a:extLst>
          </p:cNvPr>
          <p:cNvSpPr/>
          <p:nvPr/>
        </p:nvSpPr>
        <p:spPr>
          <a:xfrm>
            <a:off x="-23956" y="-3"/>
            <a:ext cx="12192000" cy="6858000"/>
          </a:xfrm>
          <a:prstGeom prst="rect">
            <a:avLst/>
          </a:prstGeom>
          <a:solidFill>
            <a:srgbClr val="0295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23">
              <a:defRPr/>
            </a:pPr>
            <a:r>
              <a:rPr lang="en-US" sz="1801" dirty="0">
                <a:solidFill>
                  <a:srgbClr val="0395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801" dirty="0">
                <a:solidFill>
                  <a:srgbClr val="0395A4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Alexandre.Lloyd@oecd.org</a:t>
            </a:r>
            <a:r>
              <a:rPr lang="en-US" sz="1801" dirty="0">
                <a:solidFill>
                  <a:srgbClr val="0395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</p:txBody>
      </p:sp>
      <p:sp>
        <p:nvSpPr>
          <p:cNvPr id="5" name="Rectangle: Single Corner Snipped 4">
            <a:extLst>
              <a:ext uri="{FF2B5EF4-FFF2-40B4-BE49-F238E27FC236}">
                <a16:creationId xmlns:a16="http://schemas.microsoft.com/office/drawing/2014/main" id="{C5DFA9B8-97EC-4447-5CEC-21BF9E8DC1F3}"/>
              </a:ext>
            </a:extLst>
          </p:cNvPr>
          <p:cNvSpPr/>
          <p:nvPr/>
        </p:nvSpPr>
        <p:spPr>
          <a:xfrm flipH="1">
            <a:off x="8056174" y="3"/>
            <a:ext cx="4714027" cy="6931839"/>
          </a:xfrm>
          <a:custGeom>
            <a:avLst/>
            <a:gdLst>
              <a:gd name="connsiteX0" fmla="*/ 0 w 7994650"/>
              <a:gd name="connsiteY0" fmla="*/ 0 h 7031125"/>
              <a:gd name="connsiteX1" fmla="*/ 6822772 w 7994650"/>
              <a:gd name="connsiteY1" fmla="*/ 0 h 7031125"/>
              <a:gd name="connsiteX2" fmla="*/ 7994650 w 7994650"/>
              <a:gd name="connsiteY2" fmla="*/ 1171878 h 7031125"/>
              <a:gd name="connsiteX3" fmla="*/ 7994650 w 7994650"/>
              <a:gd name="connsiteY3" fmla="*/ 7031125 h 7031125"/>
              <a:gd name="connsiteX4" fmla="*/ 0 w 7994650"/>
              <a:gd name="connsiteY4" fmla="*/ 7031125 h 7031125"/>
              <a:gd name="connsiteX5" fmla="*/ 0 w 7994650"/>
              <a:gd name="connsiteY5" fmla="*/ 0 h 7031125"/>
              <a:gd name="connsiteX0" fmla="*/ 0 w 7994650"/>
              <a:gd name="connsiteY0" fmla="*/ 0 h 7031125"/>
              <a:gd name="connsiteX1" fmla="*/ 6822772 w 7994650"/>
              <a:gd name="connsiteY1" fmla="*/ 0 h 7031125"/>
              <a:gd name="connsiteX2" fmla="*/ 7905750 w 7994650"/>
              <a:gd name="connsiteY2" fmla="*/ 5972478 h 7031125"/>
              <a:gd name="connsiteX3" fmla="*/ 7994650 w 7994650"/>
              <a:gd name="connsiteY3" fmla="*/ 7031125 h 7031125"/>
              <a:gd name="connsiteX4" fmla="*/ 0 w 7994650"/>
              <a:gd name="connsiteY4" fmla="*/ 7031125 h 7031125"/>
              <a:gd name="connsiteX5" fmla="*/ 0 w 7994650"/>
              <a:gd name="connsiteY5" fmla="*/ 0 h 7031125"/>
              <a:gd name="connsiteX0" fmla="*/ 0 w 7994650"/>
              <a:gd name="connsiteY0" fmla="*/ 0 h 7031125"/>
              <a:gd name="connsiteX1" fmla="*/ 3901772 w 7994650"/>
              <a:gd name="connsiteY1" fmla="*/ 381000 h 7031125"/>
              <a:gd name="connsiteX2" fmla="*/ 7905750 w 7994650"/>
              <a:gd name="connsiteY2" fmla="*/ 5972478 h 7031125"/>
              <a:gd name="connsiteX3" fmla="*/ 7994650 w 7994650"/>
              <a:gd name="connsiteY3" fmla="*/ 7031125 h 7031125"/>
              <a:gd name="connsiteX4" fmla="*/ 0 w 7994650"/>
              <a:gd name="connsiteY4" fmla="*/ 7031125 h 7031125"/>
              <a:gd name="connsiteX5" fmla="*/ 0 w 7994650"/>
              <a:gd name="connsiteY5" fmla="*/ 0 h 7031125"/>
              <a:gd name="connsiteX0" fmla="*/ 0 w 7994650"/>
              <a:gd name="connsiteY0" fmla="*/ 158750 h 7189875"/>
              <a:gd name="connsiteX1" fmla="*/ 4460572 w 7994650"/>
              <a:gd name="connsiteY1" fmla="*/ 0 h 7189875"/>
              <a:gd name="connsiteX2" fmla="*/ 7905750 w 7994650"/>
              <a:gd name="connsiteY2" fmla="*/ 6131228 h 7189875"/>
              <a:gd name="connsiteX3" fmla="*/ 7994650 w 7994650"/>
              <a:gd name="connsiteY3" fmla="*/ 7189875 h 7189875"/>
              <a:gd name="connsiteX4" fmla="*/ 0 w 7994650"/>
              <a:gd name="connsiteY4" fmla="*/ 7189875 h 7189875"/>
              <a:gd name="connsiteX5" fmla="*/ 0 w 7994650"/>
              <a:gd name="connsiteY5" fmla="*/ 158750 h 7189875"/>
              <a:gd name="connsiteX0" fmla="*/ 31750 w 7994650"/>
              <a:gd name="connsiteY0" fmla="*/ 0 h 7208925"/>
              <a:gd name="connsiteX1" fmla="*/ 4460572 w 7994650"/>
              <a:gd name="connsiteY1" fmla="*/ 19050 h 7208925"/>
              <a:gd name="connsiteX2" fmla="*/ 7905750 w 7994650"/>
              <a:gd name="connsiteY2" fmla="*/ 6150278 h 7208925"/>
              <a:gd name="connsiteX3" fmla="*/ 7994650 w 7994650"/>
              <a:gd name="connsiteY3" fmla="*/ 7208925 h 7208925"/>
              <a:gd name="connsiteX4" fmla="*/ 0 w 7994650"/>
              <a:gd name="connsiteY4" fmla="*/ 7208925 h 7208925"/>
              <a:gd name="connsiteX5" fmla="*/ 31750 w 7994650"/>
              <a:gd name="connsiteY5" fmla="*/ 0 h 7208925"/>
              <a:gd name="connsiteX0" fmla="*/ 31750 w 7905750"/>
              <a:gd name="connsiteY0" fmla="*/ 0 h 7208925"/>
              <a:gd name="connsiteX1" fmla="*/ 4460572 w 7905750"/>
              <a:gd name="connsiteY1" fmla="*/ 19050 h 7208925"/>
              <a:gd name="connsiteX2" fmla="*/ 7905750 w 7905750"/>
              <a:gd name="connsiteY2" fmla="*/ 6150278 h 7208925"/>
              <a:gd name="connsiteX3" fmla="*/ 7905750 w 7905750"/>
              <a:gd name="connsiteY3" fmla="*/ 7208925 h 7208925"/>
              <a:gd name="connsiteX4" fmla="*/ 0 w 7905750"/>
              <a:gd name="connsiteY4" fmla="*/ 7208925 h 7208925"/>
              <a:gd name="connsiteX5" fmla="*/ 31750 w 7905750"/>
              <a:gd name="connsiteY5" fmla="*/ 0 h 7208925"/>
              <a:gd name="connsiteX0" fmla="*/ 31750 w 7911240"/>
              <a:gd name="connsiteY0" fmla="*/ 0 h 7208925"/>
              <a:gd name="connsiteX1" fmla="*/ 4460572 w 7911240"/>
              <a:gd name="connsiteY1" fmla="*/ 19050 h 7208925"/>
              <a:gd name="connsiteX2" fmla="*/ 7905750 w 7911240"/>
              <a:gd name="connsiteY2" fmla="*/ 6150278 h 7208925"/>
              <a:gd name="connsiteX3" fmla="*/ 7911240 w 7911240"/>
              <a:gd name="connsiteY3" fmla="*/ 6141145 h 7208925"/>
              <a:gd name="connsiteX4" fmla="*/ 0 w 7911240"/>
              <a:gd name="connsiteY4" fmla="*/ 7208925 h 7208925"/>
              <a:gd name="connsiteX5" fmla="*/ 31750 w 7911240"/>
              <a:gd name="connsiteY5" fmla="*/ 0 h 7208925"/>
              <a:gd name="connsiteX0" fmla="*/ 0 w 7879490"/>
              <a:gd name="connsiteY0" fmla="*/ 0 h 6150278"/>
              <a:gd name="connsiteX1" fmla="*/ 4428822 w 7879490"/>
              <a:gd name="connsiteY1" fmla="*/ 19050 h 6150278"/>
              <a:gd name="connsiteX2" fmla="*/ 7874000 w 7879490"/>
              <a:gd name="connsiteY2" fmla="*/ 6150278 h 6150278"/>
              <a:gd name="connsiteX3" fmla="*/ 7879490 w 7879490"/>
              <a:gd name="connsiteY3" fmla="*/ 6141145 h 6150278"/>
              <a:gd name="connsiteX4" fmla="*/ 105503 w 7879490"/>
              <a:gd name="connsiteY4" fmla="*/ 6022503 h 6150278"/>
              <a:gd name="connsiteX5" fmla="*/ 0 w 7879490"/>
              <a:gd name="connsiteY5" fmla="*/ 0 h 6150278"/>
              <a:gd name="connsiteX0" fmla="*/ 3523456 w 7773987"/>
              <a:gd name="connsiteY0" fmla="*/ 0 h 6133329"/>
              <a:gd name="connsiteX1" fmla="*/ 4323319 w 7773987"/>
              <a:gd name="connsiteY1" fmla="*/ 2101 h 6133329"/>
              <a:gd name="connsiteX2" fmla="*/ 7768497 w 7773987"/>
              <a:gd name="connsiteY2" fmla="*/ 6133329 h 6133329"/>
              <a:gd name="connsiteX3" fmla="*/ 7773987 w 7773987"/>
              <a:gd name="connsiteY3" fmla="*/ 6124196 h 6133329"/>
              <a:gd name="connsiteX4" fmla="*/ 0 w 7773987"/>
              <a:gd name="connsiteY4" fmla="*/ 6005554 h 6133329"/>
              <a:gd name="connsiteX5" fmla="*/ 3523456 w 7773987"/>
              <a:gd name="connsiteY5" fmla="*/ 0 h 6133329"/>
              <a:gd name="connsiteX0" fmla="*/ 0 w 4250531"/>
              <a:gd name="connsiteY0" fmla="*/ 0 h 6146795"/>
              <a:gd name="connsiteX1" fmla="*/ 799863 w 4250531"/>
              <a:gd name="connsiteY1" fmla="*/ 2101 h 6146795"/>
              <a:gd name="connsiteX2" fmla="*/ 4245041 w 4250531"/>
              <a:gd name="connsiteY2" fmla="*/ 6133329 h 6146795"/>
              <a:gd name="connsiteX3" fmla="*/ 4250531 w 4250531"/>
              <a:gd name="connsiteY3" fmla="*/ 6124196 h 6146795"/>
              <a:gd name="connsiteX4" fmla="*/ 209815 w 4250531"/>
              <a:gd name="connsiteY4" fmla="*/ 6146795 h 6146795"/>
              <a:gd name="connsiteX5" fmla="*/ 0 w 4250531"/>
              <a:gd name="connsiteY5" fmla="*/ 0 h 6146795"/>
              <a:gd name="connsiteX0" fmla="*/ 0 w 4179160"/>
              <a:gd name="connsiteY0" fmla="*/ 0 h 6152445"/>
              <a:gd name="connsiteX1" fmla="*/ 728492 w 4179160"/>
              <a:gd name="connsiteY1" fmla="*/ 7751 h 6152445"/>
              <a:gd name="connsiteX2" fmla="*/ 4173670 w 4179160"/>
              <a:gd name="connsiteY2" fmla="*/ 6138979 h 6152445"/>
              <a:gd name="connsiteX3" fmla="*/ 4179160 w 4179160"/>
              <a:gd name="connsiteY3" fmla="*/ 6129846 h 6152445"/>
              <a:gd name="connsiteX4" fmla="*/ 138444 w 4179160"/>
              <a:gd name="connsiteY4" fmla="*/ 6152445 h 6152445"/>
              <a:gd name="connsiteX5" fmla="*/ 0 w 4179160"/>
              <a:gd name="connsiteY5" fmla="*/ 0 h 6152445"/>
              <a:gd name="connsiteX0" fmla="*/ 0 w 4195630"/>
              <a:gd name="connsiteY0" fmla="*/ 0 h 6152445"/>
              <a:gd name="connsiteX1" fmla="*/ 744962 w 4195630"/>
              <a:gd name="connsiteY1" fmla="*/ 7751 h 6152445"/>
              <a:gd name="connsiteX2" fmla="*/ 4190140 w 4195630"/>
              <a:gd name="connsiteY2" fmla="*/ 6138979 h 6152445"/>
              <a:gd name="connsiteX3" fmla="*/ 4195630 w 4195630"/>
              <a:gd name="connsiteY3" fmla="*/ 6129846 h 6152445"/>
              <a:gd name="connsiteX4" fmla="*/ 154914 w 4195630"/>
              <a:gd name="connsiteY4" fmla="*/ 6152445 h 6152445"/>
              <a:gd name="connsiteX5" fmla="*/ 0 w 4195630"/>
              <a:gd name="connsiteY5" fmla="*/ 0 h 6152445"/>
              <a:gd name="connsiteX0" fmla="*/ 0 w 4113278"/>
              <a:gd name="connsiteY0" fmla="*/ 0 h 6146795"/>
              <a:gd name="connsiteX1" fmla="*/ 662610 w 4113278"/>
              <a:gd name="connsiteY1" fmla="*/ 2101 h 6146795"/>
              <a:gd name="connsiteX2" fmla="*/ 4107788 w 4113278"/>
              <a:gd name="connsiteY2" fmla="*/ 6133329 h 6146795"/>
              <a:gd name="connsiteX3" fmla="*/ 4113278 w 4113278"/>
              <a:gd name="connsiteY3" fmla="*/ 6124196 h 6146795"/>
              <a:gd name="connsiteX4" fmla="*/ 72562 w 4113278"/>
              <a:gd name="connsiteY4" fmla="*/ 6146795 h 6146795"/>
              <a:gd name="connsiteX5" fmla="*/ 0 w 4113278"/>
              <a:gd name="connsiteY5" fmla="*/ 0 h 6146795"/>
              <a:gd name="connsiteX0" fmla="*/ 0 w 4113278"/>
              <a:gd name="connsiteY0" fmla="*/ 0 h 6163744"/>
              <a:gd name="connsiteX1" fmla="*/ 662610 w 4113278"/>
              <a:gd name="connsiteY1" fmla="*/ 2101 h 6163744"/>
              <a:gd name="connsiteX2" fmla="*/ 4107788 w 4113278"/>
              <a:gd name="connsiteY2" fmla="*/ 6133329 h 6163744"/>
              <a:gd name="connsiteX3" fmla="*/ 4113278 w 4113278"/>
              <a:gd name="connsiteY3" fmla="*/ 6124196 h 6163744"/>
              <a:gd name="connsiteX4" fmla="*/ 45111 w 4113278"/>
              <a:gd name="connsiteY4" fmla="*/ 6163744 h 6163744"/>
              <a:gd name="connsiteX5" fmla="*/ 0 w 4113278"/>
              <a:gd name="connsiteY5" fmla="*/ 0 h 6163744"/>
              <a:gd name="connsiteX0" fmla="*/ 0 w 4107788"/>
              <a:gd name="connsiteY0" fmla="*/ 0 h 6163744"/>
              <a:gd name="connsiteX1" fmla="*/ 662610 w 4107788"/>
              <a:gd name="connsiteY1" fmla="*/ 2101 h 6163744"/>
              <a:gd name="connsiteX2" fmla="*/ 4107788 w 4107788"/>
              <a:gd name="connsiteY2" fmla="*/ 6133329 h 6163744"/>
              <a:gd name="connsiteX3" fmla="*/ 3564268 w 4107788"/>
              <a:gd name="connsiteY3" fmla="*/ 6118547 h 6163744"/>
              <a:gd name="connsiteX4" fmla="*/ 45111 w 4107788"/>
              <a:gd name="connsiteY4" fmla="*/ 6163744 h 6163744"/>
              <a:gd name="connsiteX5" fmla="*/ 0 w 4107788"/>
              <a:gd name="connsiteY5" fmla="*/ 0 h 6163744"/>
              <a:gd name="connsiteX0" fmla="*/ 0 w 4058377"/>
              <a:gd name="connsiteY0" fmla="*/ 0 h 6163744"/>
              <a:gd name="connsiteX1" fmla="*/ 662610 w 4058377"/>
              <a:gd name="connsiteY1" fmla="*/ 2101 h 6163744"/>
              <a:gd name="connsiteX2" fmla="*/ 4058377 w 4058377"/>
              <a:gd name="connsiteY2" fmla="*/ 6133329 h 6163744"/>
              <a:gd name="connsiteX3" fmla="*/ 3564268 w 4058377"/>
              <a:gd name="connsiteY3" fmla="*/ 6118547 h 6163744"/>
              <a:gd name="connsiteX4" fmla="*/ 45111 w 4058377"/>
              <a:gd name="connsiteY4" fmla="*/ 6163744 h 6163744"/>
              <a:gd name="connsiteX5" fmla="*/ 0 w 4058377"/>
              <a:gd name="connsiteY5" fmla="*/ 0 h 6163744"/>
              <a:gd name="connsiteX0" fmla="*/ 9790 w 4068167"/>
              <a:gd name="connsiteY0" fmla="*/ 0 h 6169394"/>
              <a:gd name="connsiteX1" fmla="*/ 672400 w 4068167"/>
              <a:gd name="connsiteY1" fmla="*/ 2101 h 6169394"/>
              <a:gd name="connsiteX2" fmla="*/ 4068167 w 4068167"/>
              <a:gd name="connsiteY2" fmla="*/ 6133329 h 6169394"/>
              <a:gd name="connsiteX3" fmla="*/ 3574058 w 4068167"/>
              <a:gd name="connsiteY3" fmla="*/ 6118547 h 6169394"/>
              <a:gd name="connsiteX4" fmla="*/ 0 w 4068167"/>
              <a:gd name="connsiteY4" fmla="*/ 6169394 h 6169394"/>
              <a:gd name="connsiteX5" fmla="*/ 9790 w 4068167"/>
              <a:gd name="connsiteY5" fmla="*/ 0 h 6169394"/>
              <a:gd name="connsiteX0" fmla="*/ 522 w 4075370"/>
              <a:gd name="connsiteY0" fmla="*/ 0 h 6169394"/>
              <a:gd name="connsiteX1" fmla="*/ 679603 w 4075370"/>
              <a:gd name="connsiteY1" fmla="*/ 2101 h 6169394"/>
              <a:gd name="connsiteX2" fmla="*/ 4075370 w 4075370"/>
              <a:gd name="connsiteY2" fmla="*/ 6133329 h 6169394"/>
              <a:gd name="connsiteX3" fmla="*/ 3581261 w 4075370"/>
              <a:gd name="connsiteY3" fmla="*/ 6118547 h 6169394"/>
              <a:gd name="connsiteX4" fmla="*/ 7203 w 4075370"/>
              <a:gd name="connsiteY4" fmla="*/ 6169394 h 6169394"/>
              <a:gd name="connsiteX5" fmla="*/ 522 w 4075370"/>
              <a:gd name="connsiteY5" fmla="*/ 0 h 6169394"/>
              <a:gd name="connsiteX0" fmla="*/ 522 w 4075370"/>
              <a:gd name="connsiteY0" fmla="*/ 0 h 6169394"/>
              <a:gd name="connsiteX1" fmla="*/ 679603 w 4075370"/>
              <a:gd name="connsiteY1" fmla="*/ 2101 h 6169394"/>
              <a:gd name="connsiteX2" fmla="*/ 4075370 w 4075370"/>
              <a:gd name="connsiteY2" fmla="*/ 6133329 h 6169394"/>
              <a:gd name="connsiteX3" fmla="*/ 3581261 w 4075370"/>
              <a:gd name="connsiteY3" fmla="*/ 6146795 h 6169394"/>
              <a:gd name="connsiteX4" fmla="*/ 7203 w 4075370"/>
              <a:gd name="connsiteY4" fmla="*/ 6169394 h 6169394"/>
              <a:gd name="connsiteX5" fmla="*/ 522 w 4075370"/>
              <a:gd name="connsiteY5" fmla="*/ 0 h 6169394"/>
              <a:gd name="connsiteX0" fmla="*/ 522 w 4075370"/>
              <a:gd name="connsiteY0" fmla="*/ 0 h 6169394"/>
              <a:gd name="connsiteX1" fmla="*/ 679603 w 4075370"/>
              <a:gd name="connsiteY1" fmla="*/ 2101 h 6169394"/>
              <a:gd name="connsiteX2" fmla="*/ 4075370 w 4075370"/>
              <a:gd name="connsiteY2" fmla="*/ 6133329 h 6169394"/>
              <a:gd name="connsiteX3" fmla="*/ 3581261 w 4075370"/>
              <a:gd name="connsiteY3" fmla="*/ 6129847 h 6169394"/>
              <a:gd name="connsiteX4" fmla="*/ 7203 w 4075370"/>
              <a:gd name="connsiteY4" fmla="*/ 6169394 h 6169394"/>
              <a:gd name="connsiteX5" fmla="*/ 522 w 4075370"/>
              <a:gd name="connsiteY5" fmla="*/ 0 h 6169394"/>
              <a:gd name="connsiteX0" fmla="*/ 522 w 4075370"/>
              <a:gd name="connsiteY0" fmla="*/ 0 h 6169394"/>
              <a:gd name="connsiteX1" fmla="*/ 679603 w 4075370"/>
              <a:gd name="connsiteY1" fmla="*/ 2101 h 6169394"/>
              <a:gd name="connsiteX2" fmla="*/ 4075370 w 4075370"/>
              <a:gd name="connsiteY2" fmla="*/ 6133329 h 6169394"/>
              <a:gd name="connsiteX3" fmla="*/ 3581261 w 4075370"/>
              <a:gd name="connsiteY3" fmla="*/ 6129847 h 6169394"/>
              <a:gd name="connsiteX4" fmla="*/ 7203 w 4075370"/>
              <a:gd name="connsiteY4" fmla="*/ 6169394 h 6169394"/>
              <a:gd name="connsiteX5" fmla="*/ 522 w 4075370"/>
              <a:gd name="connsiteY5" fmla="*/ 0 h 6169394"/>
              <a:gd name="connsiteX0" fmla="*/ 522 w 4075370"/>
              <a:gd name="connsiteY0" fmla="*/ 43096 h 6167293"/>
              <a:gd name="connsiteX1" fmla="*/ 679603 w 4075370"/>
              <a:gd name="connsiteY1" fmla="*/ 0 h 6167293"/>
              <a:gd name="connsiteX2" fmla="*/ 4075370 w 4075370"/>
              <a:gd name="connsiteY2" fmla="*/ 6131228 h 6167293"/>
              <a:gd name="connsiteX3" fmla="*/ 3581261 w 4075370"/>
              <a:gd name="connsiteY3" fmla="*/ 6127746 h 6167293"/>
              <a:gd name="connsiteX4" fmla="*/ 7203 w 4075370"/>
              <a:gd name="connsiteY4" fmla="*/ 6167293 h 6167293"/>
              <a:gd name="connsiteX5" fmla="*/ 522 w 4075370"/>
              <a:gd name="connsiteY5" fmla="*/ 43096 h 6167293"/>
              <a:gd name="connsiteX0" fmla="*/ 522 w 4075370"/>
              <a:gd name="connsiteY0" fmla="*/ 9199 h 6167293"/>
              <a:gd name="connsiteX1" fmla="*/ 679603 w 4075370"/>
              <a:gd name="connsiteY1" fmla="*/ 0 h 6167293"/>
              <a:gd name="connsiteX2" fmla="*/ 4075370 w 4075370"/>
              <a:gd name="connsiteY2" fmla="*/ 6131228 h 6167293"/>
              <a:gd name="connsiteX3" fmla="*/ 3581261 w 4075370"/>
              <a:gd name="connsiteY3" fmla="*/ 6127746 h 6167293"/>
              <a:gd name="connsiteX4" fmla="*/ 7203 w 4075370"/>
              <a:gd name="connsiteY4" fmla="*/ 6167293 h 6167293"/>
              <a:gd name="connsiteX5" fmla="*/ 522 w 4075370"/>
              <a:gd name="connsiteY5" fmla="*/ 9199 h 6167293"/>
              <a:gd name="connsiteX0" fmla="*/ 822 w 4075670"/>
              <a:gd name="connsiteY0" fmla="*/ 9199 h 6167293"/>
              <a:gd name="connsiteX1" fmla="*/ 679903 w 4075670"/>
              <a:gd name="connsiteY1" fmla="*/ 0 h 6167293"/>
              <a:gd name="connsiteX2" fmla="*/ 4075670 w 4075670"/>
              <a:gd name="connsiteY2" fmla="*/ 6131228 h 6167293"/>
              <a:gd name="connsiteX3" fmla="*/ 3581561 w 4075670"/>
              <a:gd name="connsiteY3" fmla="*/ 6127746 h 6167293"/>
              <a:gd name="connsiteX4" fmla="*/ 2013 w 4075670"/>
              <a:gd name="connsiteY4" fmla="*/ 6167293 h 6167293"/>
              <a:gd name="connsiteX5" fmla="*/ 822 w 4075670"/>
              <a:gd name="connsiteY5" fmla="*/ 9199 h 6167293"/>
              <a:gd name="connsiteX0" fmla="*/ 822 w 4075670"/>
              <a:gd name="connsiteY0" fmla="*/ 9199 h 6167293"/>
              <a:gd name="connsiteX1" fmla="*/ 679903 w 4075670"/>
              <a:gd name="connsiteY1" fmla="*/ 0 h 6167293"/>
              <a:gd name="connsiteX2" fmla="*/ 4075670 w 4075670"/>
              <a:gd name="connsiteY2" fmla="*/ 6131228 h 6167293"/>
              <a:gd name="connsiteX3" fmla="*/ 3685873 w 4075670"/>
              <a:gd name="connsiteY3" fmla="*/ 6122097 h 6167293"/>
              <a:gd name="connsiteX4" fmla="*/ 2013 w 4075670"/>
              <a:gd name="connsiteY4" fmla="*/ 6167293 h 6167293"/>
              <a:gd name="connsiteX5" fmla="*/ 822 w 4075670"/>
              <a:gd name="connsiteY5" fmla="*/ 9199 h 6167293"/>
              <a:gd name="connsiteX0" fmla="*/ 822 w 4075670"/>
              <a:gd name="connsiteY0" fmla="*/ 9199 h 6167293"/>
              <a:gd name="connsiteX1" fmla="*/ 679903 w 4075670"/>
              <a:gd name="connsiteY1" fmla="*/ 0 h 6167293"/>
              <a:gd name="connsiteX2" fmla="*/ 4075670 w 4075670"/>
              <a:gd name="connsiteY2" fmla="*/ 6111454 h 6167293"/>
              <a:gd name="connsiteX3" fmla="*/ 3685873 w 4075670"/>
              <a:gd name="connsiteY3" fmla="*/ 6122097 h 6167293"/>
              <a:gd name="connsiteX4" fmla="*/ 2013 w 4075670"/>
              <a:gd name="connsiteY4" fmla="*/ 6167293 h 6167293"/>
              <a:gd name="connsiteX5" fmla="*/ 822 w 4075670"/>
              <a:gd name="connsiteY5" fmla="*/ 9199 h 6167293"/>
              <a:gd name="connsiteX0" fmla="*/ 822 w 4075670"/>
              <a:gd name="connsiteY0" fmla="*/ 9199 h 6167293"/>
              <a:gd name="connsiteX1" fmla="*/ 679903 w 4075670"/>
              <a:gd name="connsiteY1" fmla="*/ 0 h 6167293"/>
              <a:gd name="connsiteX2" fmla="*/ 4075670 w 4075670"/>
              <a:gd name="connsiteY2" fmla="*/ 6111454 h 6167293"/>
              <a:gd name="connsiteX3" fmla="*/ 3685873 w 4075670"/>
              <a:gd name="connsiteY3" fmla="*/ 6122097 h 6167293"/>
              <a:gd name="connsiteX4" fmla="*/ 2013 w 4075670"/>
              <a:gd name="connsiteY4" fmla="*/ 6167293 h 6167293"/>
              <a:gd name="connsiteX5" fmla="*/ 822 w 4075670"/>
              <a:gd name="connsiteY5" fmla="*/ 9199 h 6167293"/>
              <a:gd name="connsiteX0" fmla="*/ 822 w 4075670"/>
              <a:gd name="connsiteY0" fmla="*/ 9199 h 6167293"/>
              <a:gd name="connsiteX1" fmla="*/ 679903 w 4075670"/>
              <a:gd name="connsiteY1" fmla="*/ 0 h 6167293"/>
              <a:gd name="connsiteX2" fmla="*/ 4075670 w 4075670"/>
              <a:gd name="connsiteY2" fmla="*/ 6111454 h 6167293"/>
              <a:gd name="connsiteX3" fmla="*/ 3685873 w 4075670"/>
              <a:gd name="connsiteY3" fmla="*/ 6122097 h 6167293"/>
              <a:gd name="connsiteX4" fmla="*/ 2013 w 4075670"/>
              <a:gd name="connsiteY4" fmla="*/ 6167293 h 6167293"/>
              <a:gd name="connsiteX5" fmla="*/ 822 w 4075670"/>
              <a:gd name="connsiteY5" fmla="*/ 9199 h 6167293"/>
              <a:gd name="connsiteX0" fmla="*/ 822 w 4075670"/>
              <a:gd name="connsiteY0" fmla="*/ 9199 h 6167293"/>
              <a:gd name="connsiteX1" fmla="*/ 679903 w 4075670"/>
              <a:gd name="connsiteY1" fmla="*/ 0 h 6167293"/>
              <a:gd name="connsiteX2" fmla="*/ 4075670 w 4075670"/>
              <a:gd name="connsiteY2" fmla="*/ 6111454 h 6167293"/>
              <a:gd name="connsiteX3" fmla="*/ 3685873 w 4075670"/>
              <a:gd name="connsiteY3" fmla="*/ 6122097 h 6167293"/>
              <a:gd name="connsiteX4" fmla="*/ 2013 w 4075670"/>
              <a:gd name="connsiteY4" fmla="*/ 6167293 h 6167293"/>
              <a:gd name="connsiteX5" fmla="*/ 822 w 4075670"/>
              <a:gd name="connsiteY5" fmla="*/ 9199 h 6167293"/>
              <a:gd name="connsiteX0" fmla="*/ 822 w 4075670"/>
              <a:gd name="connsiteY0" fmla="*/ 9199 h 6167293"/>
              <a:gd name="connsiteX1" fmla="*/ 679903 w 4075670"/>
              <a:gd name="connsiteY1" fmla="*/ 0 h 6167293"/>
              <a:gd name="connsiteX2" fmla="*/ 4075670 w 4075670"/>
              <a:gd name="connsiteY2" fmla="*/ 6111454 h 6167293"/>
              <a:gd name="connsiteX3" fmla="*/ 3683128 w 4075670"/>
              <a:gd name="connsiteY3" fmla="*/ 6113622 h 6167293"/>
              <a:gd name="connsiteX4" fmla="*/ 2013 w 4075670"/>
              <a:gd name="connsiteY4" fmla="*/ 6167293 h 6167293"/>
              <a:gd name="connsiteX5" fmla="*/ 822 w 4075670"/>
              <a:gd name="connsiteY5" fmla="*/ 9199 h 6167293"/>
              <a:gd name="connsiteX0" fmla="*/ 822 w 4075670"/>
              <a:gd name="connsiteY0" fmla="*/ 9199 h 6167293"/>
              <a:gd name="connsiteX1" fmla="*/ 679903 w 4075670"/>
              <a:gd name="connsiteY1" fmla="*/ 0 h 6167293"/>
              <a:gd name="connsiteX2" fmla="*/ 4075670 w 4075670"/>
              <a:gd name="connsiteY2" fmla="*/ 6111454 h 6167293"/>
              <a:gd name="connsiteX3" fmla="*/ 3680383 w 4075670"/>
              <a:gd name="connsiteY3" fmla="*/ 6122097 h 6167293"/>
              <a:gd name="connsiteX4" fmla="*/ 2013 w 4075670"/>
              <a:gd name="connsiteY4" fmla="*/ 6167293 h 6167293"/>
              <a:gd name="connsiteX5" fmla="*/ 822 w 4075670"/>
              <a:gd name="connsiteY5" fmla="*/ 9199 h 6167293"/>
              <a:gd name="connsiteX0" fmla="*/ 822 w 4075670"/>
              <a:gd name="connsiteY0" fmla="*/ 9199 h 6167293"/>
              <a:gd name="connsiteX1" fmla="*/ 679903 w 4075670"/>
              <a:gd name="connsiteY1" fmla="*/ 0 h 6167293"/>
              <a:gd name="connsiteX2" fmla="*/ 4075670 w 4075670"/>
              <a:gd name="connsiteY2" fmla="*/ 6114279 h 6167293"/>
              <a:gd name="connsiteX3" fmla="*/ 3680383 w 4075670"/>
              <a:gd name="connsiteY3" fmla="*/ 6122097 h 6167293"/>
              <a:gd name="connsiteX4" fmla="*/ 2013 w 4075670"/>
              <a:gd name="connsiteY4" fmla="*/ 6167293 h 6167293"/>
              <a:gd name="connsiteX5" fmla="*/ 822 w 4075670"/>
              <a:gd name="connsiteY5" fmla="*/ 9199 h 6167293"/>
              <a:gd name="connsiteX0" fmla="*/ 822 w 4075670"/>
              <a:gd name="connsiteY0" fmla="*/ 9199 h 6167293"/>
              <a:gd name="connsiteX1" fmla="*/ 679903 w 4075670"/>
              <a:gd name="connsiteY1" fmla="*/ 0 h 6167293"/>
              <a:gd name="connsiteX2" fmla="*/ 4075670 w 4075670"/>
              <a:gd name="connsiteY2" fmla="*/ 6114279 h 6167293"/>
              <a:gd name="connsiteX3" fmla="*/ 3680383 w 4075670"/>
              <a:gd name="connsiteY3" fmla="*/ 6122097 h 6167293"/>
              <a:gd name="connsiteX4" fmla="*/ 2013 w 4075670"/>
              <a:gd name="connsiteY4" fmla="*/ 6167293 h 6167293"/>
              <a:gd name="connsiteX5" fmla="*/ 822 w 4075670"/>
              <a:gd name="connsiteY5" fmla="*/ 9199 h 6167293"/>
              <a:gd name="connsiteX0" fmla="*/ 822 w 4075670"/>
              <a:gd name="connsiteY0" fmla="*/ 9199 h 6167293"/>
              <a:gd name="connsiteX1" fmla="*/ 679903 w 4075670"/>
              <a:gd name="connsiteY1" fmla="*/ 0 h 6167293"/>
              <a:gd name="connsiteX2" fmla="*/ 4075670 w 4075670"/>
              <a:gd name="connsiteY2" fmla="*/ 6119929 h 6167293"/>
              <a:gd name="connsiteX3" fmla="*/ 3680383 w 4075670"/>
              <a:gd name="connsiteY3" fmla="*/ 6122097 h 6167293"/>
              <a:gd name="connsiteX4" fmla="*/ 2013 w 4075670"/>
              <a:gd name="connsiteY4" fmla="*/ 6167293 h 6167293"/>
              <a:gd name="connsiteX5" fmla="*/ 822 w 4075670"/>
              <a:gd name="connsiteY5" fmla="*/ 9199 h 6167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75670" h="6167293">
                <a:moveTo>
                  <a:pt x="822" y="9199"/>
                </a:moveTo>
                <a:lnTo>
                  <a:pt x="679903" y="0"/>
                </a:lnTo>
                <a:lnTo>
                  <a:pt x="4075670" y="6119929"/>
                </a:lnTo>
                <a:cubicBezTo>
                  <a:pt x="3921947" y="6121593"/>
                  <a:pt x="3878027" y="6128908"/>
                  <a:pt x="3680383" y="6122097"/>
                </a:cubicBezTo>
                <a:lnTo>
                  <a:pt x="2013" y="6167293"/>
                </a:lnTo>
                <a:cubicBezTo>
                  <a:pt x="5276" y="4110828"/>
                  <a:pt x="-2441" y="2065664"/>
                  <a:pt x="822" y="9199"/>
                </a:cubicBezTo>
                <a:close/>
              </a:path>
            </a:pathLst>
          </a:custGeom>
          <a:solidFill>
            <a:srgbClr val="4C73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pic>
        <p:nvPicPr>
          <p:cNvPr id="17" name="Picture 16" descr="A white outline of a house&#10;&#10;Description automatically generated">
            <a:extLst>
              <a:ext uri="{FF2B5EF4-FFF2-40B4-BE49-F238E27FC236}">
                <a16:creationId xmlns:a16="http://schemas.microsoft.com/office/drawing/2014/main" id="{FA7A2E06-0A8C-4964-6E1A-550B56D43AF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84"/>
          <a:stretch/>
        </p:blipFill>
        <p:spPr>
          <a:xfrm>
            <a:off x="9130196" y="4321989"/>
            <a:ext cx="5520154" cy="1668889"/>
          </a:xfrm>
          <a:prstGeom prst="rect">
            <a:avLst/>
          </a:prstGeom>
        </p:spPr>
      </p:pic>
      <p:pic>
        <p:nvPicPr>
          <p:cNvPr id="14" name="Picture 13" descr="A white circle with a black background&#10;&#10;Description automatically generated">
            <a:extLst>
              <a:ext uri="{FF2B5EF4-FFF2-40B4-BE49-F238E27FC236}">
                <a16:creationId xmlns:a16="http://schemas.microsoft.com/office/drawing/2014/main" id="{EA60E4E6-A69D-C44E-84BD-40A5C68FCCB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588" y="6351777"/>
            <a:ext cx="1474247" cy="36209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0A0EEF6-55F6-7F12-50CB-9B6A51078A42}"/>
              </a:ext>
            </a:extLst>
          </p:cNvPr>
          <p:cNvSpPr txBox="1"/>
          <p:nvPr/>
        </p:nvSpPr>
        <p:spPr>
          <a:xfrm>
            <a:off x="23956" y="6433062"/>
            <a:ext cx="112929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23">
              <a:defRPr/>
            </a:pPr>
            <a:r>
              <a:rPr lang="en-US" sz="1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 Bargu</a:t>
            </a:r>
            <a:r>
              <a:rPr lang="en-US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Policy Analyst/Economist, Ali.Bargu@oecd.org 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ED1A713-F2A3-3742-F43C-500EAC57AC82}"/>
              </a:ext>
            </a:extLst>
          </p:cNvPr>
          <p:cNvGrpSpPr/>
          <p:nvPr/>
        </p:nvGrpSpPr>
        <p:grpSpPr>
          <a:xfrm>
            <a:off x="-23956" y="1262877"/>
            <a:ext cx="10587194" cy="3669344"/>
            <a:chOff x="-13908" y="1664559"/>
            <a:chExt cx="10587194" cy="3669344"/>
          </a:xfrm>
        </p:grpSpPr>
        <p:sp>
          <p:nvSpPr>
            <p:cNvPr id="2" name="Title 1">
              <a:extLst>
                <a:ext uri="{FF2B5EF4-FFF2-40B4-BE49-F238E27FC236}">
                  <a16:creationId xmlns:a16="http://schemas.microsoft.com/office/drawing/2014/main" id="{00BF02A3-35A2-3760-AEBA-653BFDE6E7BF}"/>
                </a:ext>
              </a:extLst>
            </p:cNvPr>
            <p:cNvSpPr txBox="1">
              <a:spLocks/>
            </p:cNvSpPr>
            <p:nvPr/>
          </p:nvSpPr>
          <p:spPr>
            <a:xfrm>
              <a:off x="1401748" y="2660879"/>
              <a:ext cx="9171538" cy="954107"/>
            </a:xfrm>
            <a:prstGeom prst="rect">
              <a:avLst/>
            </a:prstGeom>
          </p:spPr>
          <p:txBody>
            <a:bodyPr/>
            <a:lstStyle>
              <a:lvl1pPr algn="l" rtl="0" eaLnBrk="1" latinLnBrk="0" hangingPunct="1">
                <a:spcBef>
                  <a:spcPct val="0"/>
                </a:spcBef>
                <a:buNone/>
                <a:defRPr kumimoji="0" sz="32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3600" b="1" dirty="0">
                  <a:solidFill>
                    <a:schemeClr val="bg1"/>
                  </a:solidFill>
                </a:rPr>
                <a:t>OECD work on homelessness</a:t>
              </a:r>
            </a:p>
            <a:p>
              <a:r>
                <a:rPr lang="en-US" sz="2000" b="1" dirty="0">
                  <a:solidFill>
                    <a:srgbClr val="FFFF00"/>
                  </a:solidFill>
                </a:rPr>
                <a:t>Data on homelessness country notes and forthcoming toolkit to combat homelessness  </a:t>
              </a:r>
            </a:p>
          </p:txBody>
        </p:sp>
        <p:sp>
          <p:nvSpPr>
            <p:cNvPr id="8" name="Subtitle 2">
              <a:extLst>
                <a:ext uri="{FF2B5EF4-FFF2-40B4-BE49-F238E27FC236}">
                  <a16:creationId xmlns:a16="http://schemas.microsoft.com/office/drawing/2014/main" id="{9DE07A04-7663-AC4F-1720-1018ADD3A4ED}"/>
                </a:ext>
              </a:extLst>
            </p:cNvPr>
            <p:cNvSpPr txBox="1">
              <a:spLocks/>
            </p:cNvSpPr>
            <p:nvPr/>
          </p:nvSpPr>
          <p:spPr>
            <a:xfrm>
              <a:off x="1401748" y="3898755"/>
              <a:ext cx="8467588" cy="707886"/>
            </a:xfrm>
            <a:prstGeom prst="rect">
              <a:avLst/>
            </a:prstGeom>
          </p:spPr>
          <p:txBody>
            <a:bodyPr/>
            <a:lstStyle>
              <a:lvl1pPr marL="342000" indent="-342000" algn="l" rtl="0" eaLnBrk="1" latinLnBrk="0" hangingPunct="1">
                <a:spcBef>
                  <a:spcPts val="768"/>
                </a:spcBef>
                <a:buClr>
                  <a:schemeClr val="tx1"/>
                </a:buClr>
                <a:buFont typeface="Arial" pitchFamily="34" charset="0"/>
                <a:buChar char="•"/>
                <a:defRPr kumimoji="0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1600" indent="-284400" algn="l" rtl="0" eaLnBrk="1" latinLnBrk="0" hangingPunct="1">
                <a:spcBef>
                  <a:spcPts val="672"/>
                </a:spcBef>
                <a:buClr>
                  <a:schemeClr val="tx1"/>
                </a:buClr>
                <a:buFont typeface="Arial" pitchFamily="34" charset="0"/>
                <a:buChar char="–"/>
                <a:defRPr kumimoji="0"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4800" indent="-230400" algn="l" rtl="0" eaLnBrk="1" latinLnBrk="0" hangingPunct="1">
                <a:spcBef>
                  <a:spcPts val="576"/>
                </a:spcBef>
                <a:buClr>
                  <a:schemeClr val="tx1"/>
                </a:buClr>
                <a:buFont typeface="Arial" pitchFamily="34" charset="0"/>
                <a:buChar char="•"/>
                <a:defRPr kumimoji="0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2000" indent="-230400" algn="l" rtl="0" eaLnBrk="1" latinLnBrk="0" hangingPunct="1">
                <a:spcBef>
                  <a:spcPts val="480"/>
                </a:spcBef>
                <a:buClr>
                  <a:schemeClr val="tx1"/>
                </a:buClr>
                <a:buFont typeface="Arial" pitchFamily="34" charset="0"/>
                <a:buChar char="–"/>
                <a:defRPr kumimoji="0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9200" indent="-230400" algn="l" rtl="0" eaLnBrk="1" latinLnBrk="0" hangingPunct="1">
                <a:spcBef>
                  <a:spcPts val="480"/>
                </a:spcBef>
                <a:buClr>
                  <a:schemeClr val="tx1"/>
                </a:buClr>
                <a:buFont typeface="Arial" pitchFamily="34" charset="0"/>
                <a:buChar char="»"/>
                <a:defRPr kumimoji="0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609344" indent="-182880" algn="l" rtl="0" eaLnBrk="1" latinLnBrk="0" hangingPunct="1">
                <a:spcBef>
                  <a:spcPts val="300"/>
                </a:spcBef>
                <a:buClr>
                  <a:schemeClr val="accent3"/>
                </a:buClr>
                <a:buFont typeface="Georgia"/>
                <a:buChar char="▫"/>
                <a:defRPr kumimoji="0" sz="1800" kern="1200"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6pPr>
              <a:lvl7pPr marL="1828800" indent="-182880" algn="l" rtl="0" eaLnBrk="1" latinLnBrk="0" hangingPunct="1">
                <a:spcBef>
                  <a:spcPts val="300"/>
                </a:spcBef>
                <a:buClr>
                  <a:schemeClr val="accent3"/>
                </a:buClr>
                <a:buFont typeface="Georgia"/>
                <a:buChar char="▫"/>
                <a:defRPr kumimoji="0" sz="1600" kern="1200"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7pPr>
              <a:lvl8pPr marL="2029968" indent="-182880" algn="l" rtl="0" eaLnBrk="1" latinLnBrk="0" hangingPunct="1">
                <a:spcBef>
                  <a:spcPts val="300"/>
                </a:spcBef>
                <a:buClr>
                  <a:schemeClr val="accent3"/>
                </a:buClr>
                <a:buFont typeface="Georgia"/>
                <a:buChar char="◦"/>
                <a:defRPr kumimoji="0" sz="1500" kern="1200"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8pPr>
              <a:lvl9pPr marL="2240280" indent="-182880" algn="l" rtl="0" eaLnBrk="1" latinLnBrk="0" hangingPunct="1">
                <a:spcBef>
                  <a:spcPts val="300"/>
                </a:spcBef>
                <a:buClr>
                  <a:schemeClr val="accent3"/>
                </a:buClr>
                <a:buFont typeface="Georgia"/>
                <a:buChar char="◦"/>
                <a:defRPr kumimoji="0" sz="1400" kern="1200" baseline="0"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2000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FEANTSA Forum 2024</a:t>
              </a:r>
            </a:p>
            <a:p>
              <a:pPr marL="0" indent="0">
                <a:buNone/>
              </a:pPr>
              <a:r>
                <a:rPr lang="en-US" sz="2000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Vienna - 18 June 2024</a:t>
              </a:r>
              <a:endParaRPr lang="en-GB" sz="2000" dirty="0">
                <a:solidFill>
                  <a:schemeClr val="bg1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11" name="Picture 10" descr="A blue background with yellow text&#10;&#10;Description automatically generated">
              <a:extLst>
                <a:ext uri="{FF2B5EF4-FFF2-40B4-BE49-F238E27FC236}">
                  <a16:creationId xmlns:a16="http://schemas.microsoft.com/office/drawing/2014/main" id="{04FEC769-8D2E-2C93-AD92-AF4805AAFC6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9552"/>
            <a:stretch/>
          </p:blipFill>
          <p:spPr>
            <a:xfrm>
              <a:off x="-13908" y="1664559"/>
              <a:ext cx="1227482" cy="36693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81502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8AD42B9-C029-4B14-E59B-90C5EAB837C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D762258-0223-087A-1EB7-9C5ADF843E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165"/>
            <a:ext cx="12192000" cy="78559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2E51CC6-D312-CAC6-E70F-9C890CD3B123}"/>
              </a:ext>
            </a:extLst>
          </p:cNvPr>
          <p:cNvSpPr txBox="1"/>
          <p:nvPr/>
        </p:nvSpPr>
        <p:spPr>
          <a:xfrm>
            <a:off x="678360" y="117044"/>
            <a:ext cx="970342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Toolkit to Combat Homelessness  | 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Structure of each building block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1392964-1B15-4A9A-5716-EA833773BBC4}"/>
              </a:ext>
            </a:extLst>
          </p:cNvPr>
          <p:cNvSpPr txBox="1"/>
          <p:nvPr/>
        </p:nvSpPr>
        <p:spPr>
          <a:xfrm>
            <a:off x="1594624" y="1997845"/>
            <a:ext cx="6931860" cy="1200329"/>
          </a:xfrm>
          <a:custGeom>
            <a:avLst/>
            <a:gdLst>
              <a:gd name="connsiteX0" fmla="*/ 0 w 6931860"/>
              <a:gd name="connsiteY0" fmla="*/ 0 h 1200329"/>
              <a:gd name="connsiteX1" fmla="*/ 485230 w 6931860"/>
              <a:gd name="connsiteY1" fmla="*/ 0 h 1200329"/>
              <a:gd name="connsiteX2" fmla="*/ 1178416 w 6931860"/>
              <a:gd name="connsiteY2" fmla="*/ 0 h 1200329"/>
              <a:gd name="connsiteX3" fmla="*/ 1871602 w 6931860"/>
              <a:gd name="connsiteY3" fmla="*/ 0 h 1200329"/>
              <a:gd name="connsiteX4" fmla="*/ 2564788 w 6931860"/>
              <a:gd name="connsiteY4" fmla="*/ 0 h 1200329"/>
              <a:gd name="connsiteX5" fmla="*/ 3257974 w 6931860"/>
              <a:gd name="connsiteY5" fmla="*/ 0 h 1200329"/>
              <a:gd name="connsiteX6" fmla="*/ 3743204 w 6931860"/>
              <a:gd name="connsiteY6" fmla="*/ 0 h 1200329"/>
              <a:gd name="connsiteX7" fmla="*/ 4367072 w 6931860"/>
              <a:gd name="connsiteY7" fmla="*/ 0 h 1200329"/>
              <a:gd name="connsiteX8" fmla="*/ 5198895 w 6931860"/>
              <a:gd name="connsiteY8" fmla="*/ 0 h 1200329"/>
              <a:gd name="connsiteX9" fmla="*/ 5684125 w 6931860"/>
              <a:gd name="connsiteY9" fmla="*/ 0 h 1200329"/>
              <a:gd name="connsiteX10" fmla="*/ 6169355 w 6931860"/>
              <a:gd name="connsiteY10" fmla="*/ 0 h 1200329"/>
              <a:gd name="connsiteX11" fmla="*/ 6931860 w 6931860"/>
              <a:gd name="connsiteY11" fmla="*/ 0 h 1200329"/>
              <a:gd name="connsiteX12" fmla="*/ 6931860 w 6931860"/>
              <a:gd name="connsiteY12" fmla="*/ 624171 h 1200329"/>
              <a:gd name="connsiteX13" fmla="*/ 6931860 w 6931860"/>
              <a:gd name="connsiteY13" fmla="*/ 1200329 h 1200329"/>
              <a:gd name="connsiteX14" fmla="*/ 6238674 w 6931860"/>
              <a:gd name="connsiteY14" fmla="*/ 1200329 h 1200329"/>
              <a:gd name="connsiteX15" fmla="*/ 5614807 w 6931860"/>
              <a:gd name="connsiteY15" fmla="*/ 1200329 h 1200329"/>
              <a:gd name="connsiteX16" fmla="*/ 5060258 w 6931860"/>
              <a:gd name="connsiteY16" fmla="*/ 1200329 h 1200329"/>
              <a:gd name="connsiteX17" fmla="*/ 4297753 w 6931860"/>
              <a:gd name="connsiteY17" fmla="*/ 1200329 h 1200329"/>
              <a:gd name="connsiteX18" fmla="*/ 3743204 w 6931860"/>
              <a:gd name="connsiteY18" fmla="*/ 1200329 h 1200329"/>
              <a:gd name="connsiteX19" fmla="*/ 2911381 w 6931860"/>
              <a:gd name="connsiteY19" fmla="*/ 1200329 h 1200329"/>
              <a:gd name="connsiteX20" fmla="*/ 2356832 w 6931860"/>
              <a:gd name="connsiteY20" fmla="*/ 1200329 h 1200329"/>
              <a:gd name="connsiteX21" fmla="*/ 1525009 w 6931860"/>
              <a:gd name="connsiteY21" fmla="*/ 1200329 h 1200329"/>
              <a:gd name="connsiteX22" fmla="*/ 1039779 w 6931860"/>
              <a:gd name="connsiteY22" fmla="*/ 1200329 h 1200329"/>
              <a:gd name="connsiteX23" fmla="*/ 0 w 6931860"/>
              <a:gd name="connsiteY23" fmla="*/ 1200329 h 1200329"/>
              <a:gd name="connsiteX24" fmla="*/ 0 w 6931860"/>
              <a:gd name="connsiteY24" fmla="*/ 576158 h 1200329"/>
              <a:gd name="connsiteX25" fmla="*/ 0 w 6931860"/>
              <a:gd name="connsiteY25" fmla="*/ 0 h 1200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6931860" h="1200329" extrusionOk="0">
                <a:moveTo>
                  <a:pt x="0" y="0"/>
                </a:moveTo>
                <a:cubicBezTo>
                  <a:pt x="162934" y="7608"/>
                  <a:pt x="280160" y="-11733"/>
                  <a:pt x="485230" y="0"/>
                </a:cubicBezTo>
                <a:cubicBezTo>
                  <a:pt x="690300" y="11733"/>
                  <a:pt x="975115" y="-5777"/>
                  <a:pt x="1178416" y="0"/>
                </a:cubicBezTo>
                <a:cubicBezTo>
                  <a:pt x="1381717" y="5777"/>
                  <a:pt x="1600475" y="1091"/>
                  <a:pt x="1871602" y="0"/>
                </a:cubicBezTo>
                <a:cubicBezTo>
                  <a:pt x="2142729" y="-1091"/>
                  <a:pt x="2220830" y="25604"/>
                  <a:pt x="2564788" y="0"/>
                </a:cubicBezTo>
                <a:cubicBezTo>
                  <a:pt x="2908746" y="-25604"/>
                  <a:pt x="2928724" y="16729"/>
                  <a:pt x="3257974" y="0"/>
                </a:cubicBezTo>
                <a:cubicBezTo>
                  <a:pt x="3587224" y="-16729"/>
                  <a:pt x="3637737" y="15668"/>
                  <a:pt x="3743204" y="0"/>
                </a:cubicBezTo>
                <a:cubicBezTo>
                  <a:pt x="3848671" y="-15668"/>
                  <a:pt x="4190253" y="29378"/>
                  <a:pt x="4367072" y="0"/>
                </a:cubicBezTo>
                <a:cubicBezTo>
                  <a:pt x="4543891" y="-29378"/>
                  <a:pt x="4928656" y="21018"/>
                  <a:pt x="5198895" y="0"/>
                </a:cubicBezTo>
                <a:cubicBezTo>
                  <a:pt x="5469134" y="-21018"/>
                  <a:pt x="5449892" y="9578"/>
                  <a:pt x="5684125" y="0"/>
                </a:cubicBezTo>
                <a:cubicBezTo>
                  <a:pt x="5918358" y="-9578"/>
                  <a:pt x="5928849" y="-10433"/>
                  <a:pt x="6169355" y="0"/>
                </a:cubicBezTo>
                <a:cubicBezTo>
                  <a:pt x="6409861" y="10433"/>
                  <a:pt x="6704988" y="14747"/>
                  <a:pt x="6931860" y="0"/>
                </a:cubicBezTo>
                <a:cubicBezTo>
                  <a:pt x="6911791" y="290586"/>
                  <a:pt x="6922436" y="491230"/>
                  <a:pt x="6931860" y="624171"/>
                </a:cubicBezTo>
                <a:cubicBezTo>
                  <a:pt x="6941284" y="757112"/>
                  <a:pt x="6948670" y="1048747"/>
                  <a:pt x="6931860" y="1200329"/>
                </a:cubicBezTo>
                <a:cubicBezTo>
                  <a:pt x="6615066" y="1198913"/>
                  <a:pt x="6496905" y="1206959"/>
                  <a:pt x="6238674" y="1200329"/>
                </a:cubicBezTo>
                <a:cubicBezTo>
                  <a:pt x="5980443" y="1193699"/>
                  <a:pt x="5772870" y="1227961"/>
                  <a:pt x="5614807" y="1200329"/>
                </a:cubicBezTo>
                <a:cubicBezTo>
                  <a:pt x="5456744" y="1172697"/>
                  <a:pt x="5181679" y="1222766"/>
                  <a:pt x="5060258" y="1200329"/>
                </a:cubicBezTo>
                <a:cubicBezTo>
                  <a:pt x="4938837" y="1177892"/>
                  <a:pt x="4464395" y="1204246"/>
                  <a:pt x="4297753" y="1200329"/>
                </a:cubicBezTo>
                <a:cubicBezTo>
                  <a:pt x="4131111" y="1196412"/>
                  <a:pt x="3876080" y="1209396"/>
                  <a:pt x="3743204" y="1200329"/>
                </a:cubicBezTo>
                <a:cubicBezTo>
                  <a:pt x="3610328" y="1191262"/>
                  <a:pt x="3147950" y="1226847"/>
                  <a:pt x="2911381" y="1200329"/>
                </a:cubicBezTo>
                <a:cubicBezTo>
                  <a:pt x="2674812" y="1173811"/>
                  <a:pt x="2537786" y="1200557"/>
                  <a:pt x="2356832" y="1200329"/>
                </a:cubicBezTo>
                <a:cubicBezTo>
                  <a:pt x="2175878" y="1200101"/>
                  <a:pt x="1864352" y="1200522"/>
                  <a:pt x="1525009" y="1200329"/>
                </a:cubicBezTo>
                <a:cubicBezTo>
                  <a:pt x="1185666" y="1200136"/>
                  <a:pt x="1224387" y="1190924"/>
                  <a:pt x="1039779" y="1200329"/>
                </a:cubicBezTo>
                <a:cubicBezTo>
                  <a:pt x="855171" y="1209735"/>
                  <a:pt x="286048" y="1211922"/>
                  <a:pt x="0" y="1200329"/>
                </a:cubicBezTo>
                <a:cubicBezTo>
                  <a:pt x="-3515" y="1000084"/>
                  <a:pt x="-6090" y="738138"/>
                  <a:pt x="0" y="576158"/>
                </a:cubicBezTo>
                <a:cubicBezTo>
                  <a:pt x="6090" y="414178"/>
                  <a:pt x="2499" y="268773"/>
                  <a:pt x="0" y="0"/>
                </a:cubicBezTo>
                <a:close/>
              </a:path>
            </a:pathLst>
          </a:custGeom>
          <a:noFill/>
          <a:ln w="9525">
            <a:noFill/>
            <a:extLst>
              <a:ext uri="{C807C97D-BFC1-408E-A445-0C87EB9F89A2}">
                <ask:lineSketchStyleProps xmlns:ask="http://schemas.microsoft.com/office/drawing/2018/sketchyshapes" sd="3186083376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295A5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Relevance and key data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295A5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DFE3E5">
                    <a:lumMod val="1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relating to the building block, describing its importance and drawing on the latest research and policy practice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DFE3E5">
                  <a:lumMod val="10000"/>
                </a:srgbClr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1CE0244-A39A-A243-23B1-42799BD1F454}"/>
              </a:ext>
            </a:extLst>
          </p:cNvPr>
          <p:cNvSpPr txBox="1"/>
          <p:nvPr/>
        </p:nvSpPr>
        <p:spPr>
          <a:xfrm>
            <a:off x="1594623" y="3307340"/>
            <a:ext cx="6931860" cy="1200329"/>
          </a:xfrm>
          <a:custGeom>
            <a:avLst/>
            <a:gdLst>
              <a:gd name="connsiteX0" fmla="*/ 0 w 6931860"/>
              <a:gd name="connsiteY0" fmla="*/ 0 h 1200329"/>
              <a:gd name="connsiteX1" fmla="*/ 623867 w 6931860"/>
              <a:gd name="connsiteY1" fmla="*/ 0 h 1200329"/>
              <a:gd name="connsiteX2" fmla="*/ 1178416 w 6931860"/>
              <a:gd name="connsiteY2" fmla="*/ 0 h 1200329"/>
              <a:gd name="connsiteX3" fmla="*/ 1871602 w 6931860"/>
              <a:gd name="connsiteY3" fmla="*/ 0 h 1200329"/>
              <a:gd name="connsiteX4" fmla="*/ 2634107 w 6931860"/>
              <a:gd name="connsiteY4" fmla="*/ 0 h 1200329"/>
              <a:gd name="connsiteX5" fmla="*/ 3119337 w 6931860"/>
              <a:gd name="connsiteY5" fmla="*/ 0 h 1200329"/>
              <a:gd name="connsiteX6" fmla="*/ 3812523 w 6931860"/>
              <a:gd name="connsiteY6" fmla="*/ 0 h 1200329"/>
              <a:gd name="connsiteX7" fmla="*/ 4367072 w 6931860"/>
              <a:gd name="connsiteY7" fmla="*/ 0 h 1200329"/>
              <a:gd name="connsiteX8" fmla="*/ 5198895 w 6931860"/>
              <a:gd name="connsiteY8" fmla="*/ 0 h 1200329"/>
              <a:gd name="connsiteX9" fmla="*/ 5753444 w 6931860"/>
              <a:gd name="connsiteY9" fmla="*/ 0 h 1200329"/>
              <a:gd name="connsiteX10" fmla="*/ 6931860 w 6931860"/>
              <a:gd name="connsiteY10" fmla="*/ 0 h 1200329"/>
              <a:gd name="connsiteX11" fmla="*/ 6931860 w 6931860"/>
              <a:gd name="connsiteY11" fmla="*/ 588161 h 1200329"/>
              <a:gd name="connsiteX12" fmla="*/ 6931860 w 6931860"/>
              <a:gd name="connsiteY12" fmla="*/ 1200329 h 1200329"/>
              <a:gd name="connsiteX13" fmla="*/ 6238674 w 6931860"/>
              <a:gd name="connsiteY13" fmla="*/ 1200329 h 1200329"/>
              <a:gd name="connsiteX14" fmla="*/ 5684125 w 6931860"/>
              <a:gd name="connsiteY14" fmla="*/ 1200329 h 1200329"/>
              <a:gd name="connsiteX15" fmla="*/ 4852302 w 6931860"/>
              <a:gd name="connsiteY15" fmla="*/ 1200329 h 1200329"/>
              <a:gd name="connsiteX16" fmla="*/ 4089797 w 6931860"/>
              <a:gd name="connsiteY16" fmla="*/ 1200329 h 1200329"/>
              <a:gd name="connsiteX17" fmla="*/ 3327293 w 6931860"/>
              <a:gd name="connsiteY17" fmla="*/ 1200329 h 1200329"/>
              <a:gd name="connsiteX18" fmla="*/ 2564788 w 6931860"/>
              <a:gd name="connsiteY18" fmla="*/ 1200329 h 1200329"/>
              <a:gd name="connsiteX19" fmla="*/ 2079558 w 6931860"/>
              <a:gd name="connsiteY19" fmla="*/ 1200329 h 1200329"/>
              <a:gd name="connsiteX20" fmla="*/ 1386372 w 6931860"/>
              <a:gd name="connsiteY20" fmla="*/ 1200329 h 1200329"/>
              <a:gd name="connsiteX21" fmla="*/ 693186 w 6931860"/>
              <a:gd name="connsiteY21" fmla="*/ 1200329 h 1200329"/>
              <a:gd name="connsiteX22" fmla="*/ 0 w 6931860"/>
              <a:gd name="connsiteY22" fmla="*/ 1200329 h 1200329"/>
              <a:gd name="connsiteX23" fmla="*/ 0 w 6931860"/>
              <a:gd name="connsiteY23" fmla="*/ 600165 h 1200329"/>
              <a:gd name="connsiteX24" fmla="*/ 0 w 6931860"/>
              <a:gd name="connsiteY24" fmla="*/ 0 h 1200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6931860" h="1200329" extrusionOk="0">
                <a:moveTo>
                  <a:pt x="0" y="0"/>
                </a:moveTo>
                <a:cubicBezTo>
                  <a:pt x="205456" y="-6400"/>
                  <a:pt x="378823" y="15076"/>
                  <a:pt x="623867" y="0"/>
                </a:cubicBezTo>
                <a:cubicBezTo>
                  <a:pt x="868911" y="-15076"/>
                  <a:pt x="970162" y="13290"/>
                  <a:pt x="1178416" y="0"/>
                </a:cubicBezTo>
                <a:cubicBezTo>
                  <a:pt x="1386670" y="-13290"/>
                  <a:pt x="1587755" y="18250"/>
                  <a:pt x="1871602" y="0"/>
                </a:cubicBezTo>
                <a:cubicBezTo>
                  <a:pt x="2155449" y="-18250"/>
                  <a:pt x="2463872" y="-31086"/>
                  <a:pt x="2634107" y="0"/>
                </a:cubicBezTo>
                <a:cubicBezTo>
                  <a:pt x="2804342" y="31086"/>
                  <a:pt x="2928330" y="-6442"/>
                  <a:pt x="3119337" y="0"/>
                </a:cubicBezTo>
                <a:cubicBezTo>
                  <a:pt x="3310344" y="6442"/>
                  <a:pt x="3563068" y="33146"/>
                  <a:pt x="3812523" y="0"/>
                </a:cubicBezTo>
                <a:cubicBezTo>
                  <a:pt x="4061978" y="-33146"/>
                  <a:pt x="4116513" y="3358"/>
                  <a:pt x="4367072" y="0"/>
                </a:cubicBezTo>
                <a:cubicBezTo>
                  <a:pt x="4617631" y="-3358"/>
                  <a:pt x="4868734" y="5536"/>
                  <a:pt x="5198895" y="0"/>
                </a:cubicBezTo>
                <a:cubicBezTo>
                  <a:pt x="5529056" y="-5536"/>
                  <a:pt x="5551787" y="22531"/>
                  <a:pt x="5753444" y="0"/>
                </a:cubicBezTo>
                <a:cubicBezTo>
                  <a:pt x="5955101" y="-22531"/>
                  <a:pt x="6434298" y="-49574"/>
                  <a:pt x="6931860" y="0"/>
                </a:cubicBezTo>
                <a:cubicBezTo>
                  <a:pt x="6928054" y="234369"/>
                  <a:pt x="6919303" y="437493"/>
                  <a:pt x="6931860" y="588161"/>
                </a:cubicBezTo>
                <a:cubicBezTo>
                  <a:pt x="6944417" y="738829"/>
                  <a:pt x="6922940" y="908319"/>
                  <a:pt x="6931860" y="1200329"/>
                </a:cubicBezTo>
                <a:cubicBezTo>
                  <a:pt x="6679878" y="1187632"/>
                  <a:pt x="6435035" y="1185821"/>
                  <a:pt x="6238674" y="1200329"/>
                </a:cubicBezTo>
                <a:cubicBezTo>
                  <a:pt x="6042313" y="1214837"/>
                  <a:pt x="5834569" y="1201337"/>
                  <a:pt x="5684125" y="1200329"/>
                </a:cubicBezTo>
                <a:cubicBezTo>
                  <a:pt x="5533681" y="1199321"/>
                  <a:pt x="5187789" y="1196165"/>
                  <a:pt x="4852302" y="1200329"/>
                </a:cubicBezTo>
                <a:cubicBezTo>
                  <a:pt x="4516815" y="1204493"/>
                  <a:pt x="4436257" y="1212826"/>
                  <a:pt x="4089797" y="1200329"/>
                </a:cubicBezTo>
                <a:cubicBezTo>
                  <a:pt x="3743338" y="1187832"/>
                  <a:pt x="3490763" y="1176350"/>
                  <a:pt x="3327293" y="1200329"/>
                </a:cubicBezTo>
                <a:cubicBezTo>
                  <a:pt x="3163823" y="1224308"/>
                  <a:pt x="2728968" y="1219310"/>
                  <a:pt x="2564788" y="1200329"/>
                </a:cubicBezTo>
                <a:cubicBezTo>
                  <a:pt x="2400608" y="1181348"/>
                  <a:pt x="2203919" y="1177333"/>
                  <a:pt x="2079558" y="1200329"/>
                </a:cubicBezTo>
                <a:cubicBezTo>
                  <a:pt x="1955197" y="1223326"/>
                  <a:pt x="1633439" y="1207669"/>
                  <a:pt x="1386372" y="1200329"/>
                </a:cubicBezTo>
                <a:cubicBezTo>
                  <a:pt x="1139305" y="1192989"/>
                  <a:pt x="856712" y="1170888"/>
                  <a:pt x="693186" y="1200329"/>
                </a:cubicBezTo>
                <a:cubicBezTo>
                  <a:pt x="529660" y="1229770"/>
                  <a:pt x="275358" y="1207585"/>
                  <a:pt x="0" y="1200329"/>
                </a:cubicBezTo>
                <a:cubicBezTo>
                  <a:pt x="-18901" y="932171"/>
                  <a:pt x="24653" y="887626"/>
                  <a:pt x="0" y="600165"/>
                </a:cubicBezTo>
                <a:cubicBezTo>
                  <a:pt x="-24653" y="312704"/>
                  <a:pt x="26889" y="177293"/>
                  <a:pt x="0" y="0"/>
                </a:cubicBezTo>
                <a:close/>
              </a:path>
            </a:pathLst>
          </a:custGeom>
          <a:noFill/>
          <a:ln w="9525">
            <a:noFill/>
            <a:extLst>
              <a:ext uri="{C807C97D-BFC1-408E-A445-0C87EB9F89A2}">
                <ask:lineSketchStyleProps xmlns:ask="http://schemas.microsoft.com/office/drawing/2018/sketchyshapes" sd="3154300451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295A5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Operational issues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295A5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DFE3E5">
                    <a:lumMod val="1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for policy makers and practitioners to identify key areas for action, accompanied by 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295A5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2-3 implementation illustrations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DFE3E5">
                    <a:lumMod val="1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from OECD and EU countries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F2FC5AC-2FB6-1CFC-7FBC-431FEBAD76B3}"/>
              </a:ext>
            </a:extLst>
          </p:cNvPr>
          <p:cNvSpPr txBox="1"/>
          <p:nvPr/>
        </p:nvSpPr>
        <p:spPr>
          <a:xfrm>
            <a:off x="1594623" y="4665826"/>
            <a:ext cx="6931860" cy="1938992"/>
          </a:xfrm>
          <a:custGeom>
            <a:avLst/>
            <a:gdLst>
              <a:gd name="connsiteX0" fmla="*/ 0 w 6931860"/>
              <a:gd name="connsiteY0" fmla="*/ 0 h 1938992"/>
              <a:gd name="connsiteX1" fmla="*/ 623867 w 6931860"/>
              <a:gd name="connsiteY1" fmla="*/ 0 h 1938992"/>
              <a:gd name="connsiteX2" fmla="*/ 1317053 w 6931860"/>
              <a:gd name="connsiteY2" fmla="*/ 0 h 1938992"/>
              <a:gd name="connsiteX3" fmla="*/ 2148877 w 6931860"/>
              <a:gd name="connsiteY3" fmla="*/ 0 h 1938992"/>
              <a:gd name="connsiteX4" fmla="*/ 2980700 w 6931860"/>
              <a:gd name="connsiteY4" fmla="*/ 0 h 1938992"/>
              <a:gd name="connsiteX5" fmla="*/ 3535249 w 6931860"/>
              <a:gd name="connsiteY5" fmla="*/ 0 h 1938992"/>
              <a:gd name="connsiteX6" fmla="*/ 4089797 w 6931860"/>
              <a:gd name="connsiteY6" fmla="*/ 0 h 1938992"/>
              <a:gd name="connsiteX7" fmla="*/ 4921621 w 6931860"/>
              <a:gd name="connsiteY7" fmla="*/ 0 h 1938992"/>
              <a:gd name="connsiteX8" fmla="*/ 5753444 w 6931860"/>
              <a:gd name="connsiteY8" fmla="*/ 0 h 1938992"/>
              <a:gd name="connsiteX9" fmla="*/ 6931860 w 6931860"/>
              <a:gd name="connsiteY9" fmla="*/ 0 h 1938992"/>
              <a:gd name="connsiteX10" fmla="*/ 6931860 w 6931860"/>
              <a:gd name="connsiteY10" fmla="*/ 626941 h 1938992"/>
              <a:gd name="connsiteX11" fmla="*/ 6931860 w 6931860"/>
              <a:gd name="connsiteY11" fmla="*/ 1253881 h 1938992"/>
              <a:gd name="connsiteX12" fmla="*/ 6931860 w 6931860"/>
              <a:gd name="connsiteY12" fmla="*/ 1938992 h 1938992"/>
              <a:gd name="connsiteX13" fmla="*/ 6446630 w 6931860"/>
              <a:gd name="connsiteY13" fmla="*/ 1938992 h 1938992"/>
              <a:gd name="connsiteX14" fmla="*/ 5961400 w 6931860"/>
              <a:gd name="connsiteY14" fmla="*/ 1938992 h 1938992"/>
              <a:gd name="connsiteX15" fmla="*/ 5476169 w 6931860"/>
              <a:gd name="connsiteY15" fmla="*/ 1938992 h 1938992"/>
              <a:gd name="connsiteX16" fmla="*/ 4921621 w 6931860"/>
              <a:gd name="connsiteY16" fmla="*/ 1938992 h 1938992"/>
              <a:gd name="connsiteX17" fmla="*/ 4436390 w 6931860"/>
              <a:gd name="connsiteY17" fmla="*/ 1938992 h 1938992"/>
              <a:gd name="connsiteX18" fmla="*/ 3812523 w 6931860"/>
              <a:gd name="connsiteY18" fmla="*/ 1938992 h 1938992"/>
              <a:gd name="connsiteX19" fmla="*/ 3050018 w 6931860"/>
              <a:gd name="connsiteY19" fmla="*/ 1938992 h 1938992"/>
              <a:gd name="connsiteX20" fmla="*/ 2495470 w 6931860"/>
              <a:gd name="connsiteY20" fmla="*/ 1938992 h 1938992"/>
              <a:gd name="connsiteX21" fmla="*/ 1940921 w 6931860"/>
              <a:gd name="connsiteY21" fmla="*/ 1938992 h 1938992"/>
              <a:gd name="connsiteX22" fmla="*/ 1317053 w 6931860"/>
              <a:gd name="connsiteY22" fmla="*/ 1938992 h 1938992"/>
              <a:gd name="connsiteX23" fmla="*/ 762505 w 6931860"/>
              <a:gd name="connsiteY23" fmla="*/ 1938992 h 1938992"/>
              <a:gd name="connsiteX24" fmla="*/ 0 w 6931860"/>
              <a:gd name="connsiteY24" fmla="*/ 1938992 h 1938992"/>
              <a:gd name="connsiteX25" fmla="*/ 0 w 6931860"/>
              <a:gd name="connsiteY25" fmla="*/ 1253881 h 1938992"/>
              <a:gd name="connsiteX26" fmla="*/ 0 w 6931860"/>
              <a:gd name="connsiteY26" fmla="*/ 588161 h 1938992"/>
              <a:gd name="connsiteX27" fmla="*/ 0 w 6931860"/>
              <a:gd name="connsiteY27" fmla="*/ 0 h 1938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6931860" h="1938992" extrusionOk="0">
                <a:moveTo>
                  <a:pt x="0" y="0"/>
                </a:moveTo>
                <a:cubicBezTo>
                  <a:pt x="216371" y="-24013"/>
                  <a:pt x="430091" y="-17538"/>
                  <a:pt x="623867" y="0"/>
                </a:cubicBezTo>
                <a:cubicBezTo>
                  <a:pt x="817643" y="17538"/>
                  <a:pt x="983428" y="-9520"/>
                  <a:pt x="1317053" y="0"/>
                </a:cubicBezTo>
                <a:cubicBezTo>
                  <a:pt x="1650678" y="9520"/>
                  <a:pt x="1749670" y="-41445"/>
                  <a:pt x="2148877" y="0"/>
                </a:cubicBezTo>
                <a:cubicBezTo>
                  <a:pt x="2548084" y="41445"/>
                  <a:pt x="2625994" y="-33836"/>
                  <a:pt x="2980700" y="0"/>
                </a:cubicBezTo>
                <a:cubicBezTo>
                  <a:pt x="3335406" y="33836"/>
                  <a:pt x="3366511" y="4586"/>
                  <a:pt x="3535249" y="0"/>
                </a:cubicBezTo>
                <a:cubicBezTo>
                  <a:pt x="3703987" y="-4586"/>
                  <a:pt x="3971580" y="18135"/>
                  <a:pt x="4089797" y="0"/>
                </a:cubicBezTo>
                <a:cubicBezTo>
                  <a:pt x="4208014" y="-18135"/>
                  <a:pt x="4752065" y="22481"/>
                  <a:pt x="4921621" y="0"/>
                </a:cubicBezTo>
                <a:cubicBezTo>
                  <a:pt x="5091177" y="-22481"/>
                  <a:pt x="5380780" y="11507"/>
                  <a:pt x="5753444" y="0"/>
                </a:cubicBezTo>
                <a:cubicBezTo>
                  <a:pt x="6126108" y="-11507"/>
                  <a:pt x="6419926" y="-17927"/>
                  <a:pt x="6931860" y="0"/>
                </a:cubicBezTo>
                <a:cubicBezTo>
                  <a:pt x="6954650" y="288875"/>
                  <a:pt x="6923373" y="399288"/>
                  <a:pt x="6931860" y="626941"/>
                </a:cubicBezTo>
                <a:cubicBezTo>
                  <a:pt x="6940347" y="854594"/>
                  <a:pt x="6936664" y="1075676"/>
                  <a:pt x="6931860" y="1253881"/>
                </a:cubicBezTo>
                <a:cubicBezTo>
                  <a:pt x="6927056" y="1432086"/>
                  <a:pt x="6922964" y="1614449"/>
                  <a:pt x="6931860" y="1938992"/>
                </a:cubicBezTo>
                <a:cubicBezTo>
                  <a:pt x="6775942" y="1920003"/>
                  <a:pt x="6671394" y="1921851"/>
                  <a:pt x="6446630" y="1938992"/>
                </a:cubicBezTo>
                <a:cubicBezTo>
                  <a:pt x="6221866" y="1956134"/>
                  <a:pt x="6067017" y="1917687"/>
                  <a:pt x="5961400" y="1938992"/>
                </a:cubicBezTo>
                <a:cubicBezTo>
                  <a:pt x="5855783" y="1960298"/>
                  <a:pt x="5603488" y="1953550"/>
                  <a:pt x="5476169" y="1938992"/>
                </a:cubicBezTo>
                <a:cubicBezTo>
                  <a:pt x="5348850" y="1924434"/>
                  <a:pt x="5086450" y="1922950"/>
                  <a:pt x="4921621" y="1938992"/>
                </a:cubicBezTo>
                <a:cubicBezTo>
                  <a:pt x="4756792" y="1955034"/>
                  <a:pt x="4617905" y="1918604"/>
                  <a:pt x="4436390" y="1938992"/>
                </a:cubicBezTo>
                <a:cubicBezTo>
                  <a:pt x="4254875" y="1959380"/>
                  <a:pt x="4092061" y="1946752"/>
                  <a:pt x="3812523" y="1938992"/>
                </a:cubicBezTo>
                <a:cubicBezTo>
                  <a:pt x="3532985" y="1931232"/>
                  <a:pt x="3345041" y="1908155"/>
                  <a:pt x="3050018" y="1938992"/>
                </a:cubicBezTo>
                <a:cubicBezTo>
                  <a:pt x="2754995" y="1969829"/>
                  <a:pt x="2668293" y="1963872"/>
                  <a:pt x="2495470" y="1938992"/>
                </a:cubicBezTo>
                <a:cubicBezTo>
                  <a:pt x="2322647" y="1914112"/>
                  <a:pt x="2131104" y="1918187"/>
                  <a:pt x="1940921" y="1938992"/>
                </a:cubicBezTo>
                <a:cubicBezTo>
                  <a:pt x="1750738" y="1959797"/>
                  <a:pt x="1584972" y="1913241"/>
                  <a:pt x="1317053" y="1938992"/>
                </a:cubicBezTo>
                <a:cubicBezTo>
                  <a:pt x="1049134" y="1964743"/>
                  <a:pt x="883069" y="1924184"/>
                  <a:pt x="762505" y="1938992"/>
                </a:cubicBezTo>
                <a:cubicBezTo>
                  <a:pt x="641941" y="1953800"/>
                  <a:pt x="251615" y="1931116"/>
                  <a:pt x="0" y="1938992"/>
                </a:cubicBezTo>
                <a:cubicBezTo>
                  <a:pt x="21926" y="1691113"/>
                  <a:pt x="-11116" y="1407750"/>
                  <a:pt x="0" y="1253881"/>
                </a:cubicBezTo>
                <a:cubicBezTo>
                  <a:pt x="11116" y="1100012"/>
                  <a:pt x="15496" y="804100"/>
                  <a:pt x="0" y="588161"/>
                </a:cubicBezTo>
                <a:cubicBezTo>
                  <a:pt x="-15496" y="372222"/>
                  <a:pt x="1158" y="183304"/>
                  <a:pt x="0" y="0"/>
                </a:cubicBezTo>
                <a:close/>
              </a:path>
            </a:pathLst>
          </a:custGeom>
          <a:noFill/>
          <a:ln w="9525">
            <a:noFill/>
            <a:extLst>
              <a:ext uri="{C807C97D-BFC1-408E-A445-0C87EB9F89A2}">
                <ask:lineSketchStyleProps xmlns:ask="http://schemas.microsoft.com/office/drawing/2018/sketchyshapes" sd="3220555675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A series of proposed recommendations that constitute the 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295A5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fundamentals for success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DFE3E5">
                    <a:lumMod val="1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and, where possible, an indication of 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295A5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where to begin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DFE3E5">
                    <a:lumMod val="1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, regardless of countries’ starting point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DFE3E5">
                  <a:lumMod val="10000"/>
                </a:srgbClr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74FB6C1-3374-AE7D-1B63-74BF6DF2AB45}"/>
              </a:ext>
            </a:extLst>
          </p:cNvPr>
          <p:cNvSpPr txBox="1"/>
          <p:nvPr/>
        </p:nvSpPr>
        <p:spPr>
          <a:xfrm>
            <a:off x="677733" y="1229341"/>
            <a:ext cx="10865222" cy="523220"/>
          </a:xfrm>
          <a:custGeom>
            <a:avLst/>
            <a:gdLst>
              <a:gd name="connsiteX0" fmla="*/ 0 w 10865222"/>
              <a:gd name="connsiteY0" fmla="*/ 0 h 523220"/>
              <a:gd name="connsiteX1" fmla="*/ 461772 w 10865222"/>
              <a:gd name="connsiteY1" fmla="*/ 0 h 523220"/>
              <a:gd name="connsiteX2" fmla="*/ 1249501 w 10865222"/>
              <a:gd name="connsiteY2" fmla="*/ 0 h 523220"/>
              <a:gd name="connsiteX3" fmla="*/ 2037229 w 10865222"/>
              <a:gd name="connsiteY3" fmla="*/ 0 h 523220"/>
              <a:gd name="connsiteX4" fmla="*/ 2933610 w 10865222"/>
              <a:gd name="connsiteY4" fmla="*/ 0 h 523220"/>
              <a:gd name="connsiteX5" fmla="*/ 3721339 w 10865222"/>
              <a:gd name="connsiteY5" fmla="*/ 0 h 523220"/>
              <a:gd name="connsiteX6" fmla="*/ 4617719 w 10865222"/>
              <a:gd name="connsiteY6" fmla="*/ 0 h 523220"/>
              <a:gd name="connsiteX7" fmla="*/ 5514100 w 10865222"/>
              <a:gd name="connsiteY7" fmla="*/ 0 h 523220"/>
              <a:gd name="connsiteX8" fmla="*/ 5975872 w 10865222"/>
              <a:gd name="connsiteY8" fmla="*/ 0 h 523220"/>
              <a:gd name="connsiteX9" fmla="*/ 6763601 w 10865222"/>
              <a:gd name="connsiteY9" fmla="*/ 0 h 523220"/>
              <a:gd name="connsiteX10" fmla="*/ 7225373 w 10865222"/>
              <a:gd name="connsiteY10" fmla="*/ 0 h 523220"/>
              <a:gd name="connsiteX11" fmla="*/ 7795797 w 10865222"/>
              <a:gd name="connsiteY11" fmla="*/ 0 h 523220"/>
              <a:gd name="connsiteX12" fmla="*/ 8474873 w 10865222"/>
              <a:gd name="connsiteY12" fmla="*/ 0 h 523220"/>
              <a:gd name="connsiteX13" fmla="*/ 9371254 w 10865222"/>
              <a:gd name="connsiteY13" fmla="*/ 0 h 523220"/>
              <a:gd name="connsiteX14" fmla="*/ 10267635 w 10865222"/>
              <a:gd name="connsiteY14" fmla="*/ 0 h 523220"/>
              <a:gd name="connsiteX15" fmla="*/ 10865222 w 10865222"/>
              <a:gd name="connsiteY15" fmla="*/ 0 h 523220"/>
              <a:gd name="connsiteX16" fmla="*/ 10865222 w 10865222"/>
              <a:gd name="connsiteY16" fmla="*/ 523220 h 523220"/>
              <a:gd name="connsiteX17" fmla="*/ 9968841 w 10865222"/>
              <a:gd name="connsiteY17" fmla="*/ 523220 h 523220"/>
              <a:gd name="connsiteX18" fmla="*/ 9072460 w 10865222"/>
              <a:gd name="connsiteY18" fmla="*/ 523220 h 523220"/>
              <a:gd name="connsiteX19" fmla="*/ 8719341 w 10865222"/>
              <a:gd name="connsiteY19" fmla="*/ 523220 h 523220"/>
              <a:gd name="connsiteX20" fmla="*/ 7931612 w 10865222"/>
              <a:gd name="connsiteY20" fmla="*/ 523220 h 523220"/>
              <a:gd name="connsiteX21" fmla="*/ 7578492 w 10865222"/>
              <a:gd name="connsiteY21" fmla="*/ 523220 h 523220"/>
              <a:gd name="connsiteX22" fmla="*/ 6682112 w 10865222"/>
              <a:gd name="connsiteY22" fmla="*/ 523220 h 523220"/>
              <a:gd name="connsiteX23" fmla="*/ 6003035 w 10865222"/>
              <a:gd name="connsiteY23" fmla="*/ 523220 h 523220"/>
              <a:gd name="connsiteX24" fmla="*/ 5432611 w 10865222"/>
              <a:gd name="connsiteY24" fmla="*/ 523220 h 523220"/>
              <a:gd name="connsiteX25" fmla="*/ 4644882 w 10865222"/>
              <a:gd name="connsiteY25" fmla="*/ 523220 h 523220"/>
              <a:gd name="connsiteX26" fmla="*/ 3748502 w 10865222"/>
              <a:gd name="connsiteY26" fmla="*/ 523220 h 523220"/>
              <a:gd name="connsiteX27" fmla="*/ 2960773 w 10865222"/>
              <a:gd name="connsiteY27" fmla="*/ 523220 h 523220"/>
              <a:gd name="connsiteX28" fmla="*/ 2499001 w 10865222"/>
              <a:gd name="connsiteY28" fmla="*/ 523220 h 523220"/>
              <a:gd name="connsiteX29" fmla="*/ 1928577 w 10865222"/>
              <a:gd name="connsiteY29" fmla="*/ 523220 h 523220"/>
              <a:gd name="connsiteX30" fmla="*/ 1575457 w 10865222"/>
              <a:gd name="connsiteY30" fmla="*/ 523220 h 523220"/>
              <a:gd name="connsiteX31" fmla="*/ 679076 w 10865222"/>
              <a:gd name="connsiteY31" fmla="*/ 523220 h 523220"/>
              <a:gd name="connsiteX32" fmla="*/ 0 w 10865222"/>
              <a:gd name="connsiteY32" fmla="*/ 523220 h 523220"/>
              <a:gd name="connsiteX33" fmla="*/ 0 w 10865222"/>
              <a:gd name="connsiteY33" fmla="*/ 0 h 523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0865222" h="523220" fill="none" extrusionOk="0">
                <a:moveTo>
                  <a:pt x="0" y="0"/>
                </a:moveTo>
                <a:cubicBezTo>
                  <a:pt x="182707" y="-2813"/>
                  <a:pt x="324843" y="6561"/>
                  <a:pt x="461772" y="0"/>
                </a:cubicBezTo>
                <a:cubicBezTo>
                  <a:pt x="598701" y="-6561"/>
                  <a:pt x="1086640" y="14936"/>
                  <a:pt x="1249501" y="0"/>
                </a:cubicBezTo>
                <a:cubicBezTo>
                  <a:pt x="1412362" y="-14936"/>
                  <a:pt x="1737277" y="-6409"/>
                  <a:pt x="2037229" y="0"/>
                </a:cubicBezTo>
                <a:cubicBezTo>
                  <a:pt x="2337181" y="6409"/>
                  <a:pt x="2747552" y="30240"/>
                  <a:pt x="2933610" y="0"/>
                </a:cubicBezTo>
                <a:cubicBezTo>
                  <a:pt x="3119668" y="-30240"/>
                  <a:pt x="3350681" y="5472"/>
                  <a:pt x="3721339" y="0"/>
                </a:cubicBezTo>
                <a:cubicBezTo>
                  <a:pt x="4091997" y="-5472"/>
                  <a:pt x="4200324" y="34439"/>
                  <a:pt x="4617719" y="0"/>
                </a:cubicBezTo>
                <a:cubicBezTo>
                  <a:pt x="5035114" y="-34439"/>
                  <a:pt x="5076019" y="12650"/>
                  <a:pt x="5514100" y="0"/>
                </a:cubicBezTo>
                <a:cubicBezTo>
                  <a:pt x="5952181" y="-12650"/>
                  <a:pt x="5826757" y="17171"/>
                  <a:pt x="5975872" y="0"/>
                </a:cubicBezTo>
                <a:cubicBezTo>
                  <a:pt x="6124987" y="-17171"/>
                  <a:pt x="6509416" y="-19050"/>
                  <a:pt x="6763601" y="0"/>
                </a:cubicBezTo>
                <a:cubicBezTo>
                  <a:pt x="7017786" y="19050"/>
                  <a:pt x="7125473" y="-11844"/>
                  <a:pt x="7225373" y="0"/>
                </a:cubicBezTo>
                <a:cubicBezTo>
                  <a:pt x="7325273" y="11844"/>
                  <a:pt x="7587925" y="24477"/>
                  <a:pt x="7795797" y="0"/>
                </a:cubicBezTo>
                <a:cubicBezTo>
                  <a:pt x="8003669" y="-24477"/>
                  <a:pt x="8203855" y="29231"/>
                  <a:pt x="8474873" y="0"/>
                </a:cubicBezTo>
                <a:cubicBezTo>
                  <a:pt x="8745891" y="-29231"/>
                  <a:pt x="9055116" y="-5901"/>
                  <a:pt x="9371254" y="0"/>
                </a:cubicBezTo>
                <a:cubicBezTo>
                  <a:pt x="9687392" y="5901"/>
                  <a:pt x="9918745" y="20574"/>
                  <a:pt x="10267635" y="0"/>
                </a:cubicBezTo>
                <a:cubicBezTo>
                  <a:pt x="10616525" y="-20574"/>
                  <a:pt x="10736524" y="4256"/>
                  <a:pt x="10865222" y="0"/>
                </a:cubicBezTo>
                <a:cubicBezTo>
                  <a:pt x="10852265" y="233621"/>
                  <a:pt x="10856826" y="309288"/>
                  <a:pt x="10865222" y="523220"/>
                </a:cubicBezTo>
                <a:cubicBezTo>
                  <a:pt x="10443454" y="488947"/>
                  <a:pt x="10313978" y="479673"/>
                  <a:pt x="9968841" y="523220"/>
                </a:cubicBezTo>
                <a:cubicBezTo>
                  <a:pt x="9623704" y="566767"/>
                  <a:pt x="9415213" y="480964"/>
                  <a:pt x="9072460" y="523220"/>
                </a:cubicBezTo>
                <a:cubicBezTo>
                  <a:pt x="8729707" y="565476"/>
                  <a:pt x="8886647" y="531951"/>
                  <a:pt x="8719341" y="523220"/>
                </a:cubicBezTo>
                <a:cubicBezTo>
                  <a:pt x="8552035" y="514489"/>
                  <a:pt x="8248313" y="544071"/>
                  <a:pt x="7931612" y="523220"/>
                </a:cubicBezTo>
                <a:cubicBezTo>
                  <a:pt x="7614911" y="502369"/>
                  <a:pt x="7748403" y="512506"/>
                  <a:pt x="7578492" y="523220"/>
                </a:cubicBezTo>
                <a:cubicBezTo>
                  <a:pt x="7408581" y="533934"/>
                  <a:pt x="7114024" y="496353"/>
                  <a:pt x="6682112" y="523220"/>
                </a:cubicBezTo>
                <a:cubicBezTo>
                  <a:pt x="6250200" y="550087"/>
                  <a:pt x="6314919" y="515338"/>
                  <a:pt x="6003035" y="523220"/>
                </a:cubicBezTo>
                <a:cubicBezTo>
                  <a:pt x="5691151" y="531102"/>
                  <a:pt x="5697537" y="510414"/>
                  <a:pt x="5432611" y="523220"/>
                </a:cubicBezTo>
                <a:cubicBezTo>
                  <a:pt x="5167685" y="536026"/>
                  <a:pt x="4870417" y="521342"/>
                  <a:pt x="4644882" y="523220"/>
                </a:cubicBezTo>
                <a:cubicBezTo>
                  <a:pt x="4419347" y="525098"/>
                  <a:pt x="4185666" y="497635"/>
                  <a:pt x="3748502" y="523220"/>
                </a:cubicBezTo>
                <a:cubicBezTo>
                  <a:pt x="3311338" y="548805"/>
                  <a:pt x="3164146" y="543078"/>
                  <a:pt x="2960773" y="523220"/>
                </a:cubicBezTo>
                <a:cubicBezTo>
                  <a:pt x="2757400" y="503362"/>
                  <a:pt x="2638064" y="503220"/>
                  <a:pt x="2499001" y="523220"/>
                </a:cubicBezTo>
                <a:cubicBezTo>
                  <a:pt x="2359938" y="543220"/>
                  <a:pt x="2124662" y="521266"/>
                  <a:pt x="1928577" y="523220"/>
                </a:cubicBezTo>
                <a:cubicBezTo>
                  <a:pt x="1732492" y="525174"/>
                  <a:pt x="1705459" y="540671"/>
                  <a:pt x="1575457" y="523220"/>
                </a:cubicBezTo>
                <a:cubicBezTo>
                  <a:pt x="1445455" y="505769"/>
                  <a:pt x="1070479" y="504600"/>
                  <a:pt x="679076" y="523220"/>
                </a:cubicBezTo>
                <a:cubicBezTo>
                  <a:pt x="287673" y="541840"/>
                  <a:pt x="238122" y="513879"/>
                  <a:pt x="0" y="523220"/>
                </a:cubicBezTo>
                <a:cubicBezTo>
                  <a:pt x="-11587" y="417174"/>
                  <a:pt x="-10178" y="184711"/>
                  <a:pt x="0" y="0"/>
                </a:cubicBezTo>
                <a:close/>
              </a:path>
              <a:path w="10865222" h="523220" stroke="0" extrusionOk="0">
                <a:moveTo>
                  <a:pt x="0" y="0"/>
                </a:moveTo>
                <a:cubicBezTo>
                  <a:pt x="130549" y="-22429"/>
                  <a:pt x="305527" y="3466"/>
                  <a:pt x="570424" y="0"/>
                </a:cubicBezTo>
                <a:cubicBezTo>
                  <a:pt x="835321" y="-3466"/>
                  <a:pt x="1087858" y="-27712"/>
                  <a:pt x="1466805" y="0"/>
                </a:cubicBezTo>
                <a:cubicBezTo>
                  <a:pt x="1845752" y="27712"/>
                  <a:pt x="2046091" y="-33781"/>
                  <a:pt x="2254534" y="0"/>
                </a:cubicBezTo>
                <a:cubicBezTo>
                  <a:pt x="2462977" y="33781"/>
                  <a:pt x="2750517" y="-27468"/>
                  <a:pt x="2933610" y="0"/>
                </a:cubicBezTo>
                <a:cubicBezTo>
                  <a:pt x="3116703" y="27468"/>
                  <a:pt x="3229010" y="14869"/>
                  <a:pt x="3504034" y="0"/>
                </a:cubicBezTo>
                <a:cubicBezTo>
                  <a:pt x="3779058" y="-14869"/>
                  <a:pt x="3716531" y="458"/>
                  <a:pt x="3857154" y="0"/>
                </a:cubicBezTo>
                <a:cubicBezTo>
                  <a:pt x="3997777" y="-458"/>
                  <a:pt x="4208188" y="-22800"/>
                  <a:pt x="4536230" y="0"/>
                </a:cubicBezTo>
                <a:cubicBezTo>
                  <a:pt x="4864272" y="22800"/>
                  <a:pt x="4918373" y="-22049"/>
                  <a:pt x="5106654" y="0"/>
                </a:cubicBezTo>
                <a:cubicBezTo>
                  <a:pt x="5294935" y="22049"/>
                  <a:pt x="5510742" y="32089"/>
                  <a:pt x="5894383" y="0"/>
                </a:cubicBezTo>
                <a:cubicBezTo>
                  <a:pt x="6278024" y="-32089"/>
                  <a:pt x="6356139" y="1393"/>
                  <a:pt x="6790764" y="0"/>
                </a:cubicBezTo>
                <a:cubicBezTo>
                  <a:pt x="7225389" y="-1393"/>
                  <a:pt x="7054670" y="-2822"/>
                  <a:pt x="7143883" y="0"/>
                </a:cubicBezTo>
                <a:cubicBezTo>
                  <a:pt x="7233096" y="2822"/>
                  <a:pt x="7338829" y="2458"/>
                  <a:pt x="7497003" y="0"/>
                </a:cubicBezTo>
                <a:cubicBezTo>
                  <a:pt x="7655177" y="-2458"/>
                  <a:pt x="7823984" y="15438"/>
                  <a:pt x="7958775" y="0"/>
                </a:cubicBezTo>
                <a:cubicBezTo>
                  <a:pt x="8093566" y="-15438"/>
                  <a:pt x="8600449" y="41722"/>
                  <a:pt x="8855156" y="0"/>
                </a:cubicBezTo>
                <a:cubicBezTo>
                  <a:pt x="9109863" y="-41722"/>
                  <a:pt x="9123429" y="21009"/>
                  <a:pt x="9316928" y="0"/>
                </a:cubicBezTo>
                <a:cubicBezTo>
                  <a:pt x="9510427" y="-21009"/>
                  <a:pt x="9642095" y="-22911"/>
                  <a:pt x="9887352" y="0"/>
                </a:cubicBezTo>
                <a:cubicBezTo>
                  <a:pt x="10132609" y="22911"/>
                  <a:pt x="10438549" y="14763"/>
                  <a:pt x="10865222" y="0"/>
                </a:cubicBezTo>
                <a:cubicBezTo>
                  <a:pt x="10855742" y="126469"/>
                  <a:pt x="10876604" y="402744"/>
                  <a:pt x="10865222" y="523220"/>
                </a:cubicBezTo>
                <a:cubicBezTo>
                  <a:pt x="10615929" y="562110"/>
                  <a:pt x="10330648" y="562015"/>
                  <a:pt x="9968841" y="523220"/>
                </a:cubicBezTo>
                <a:cubicBezTo>
                  <a:pt x="9607034" y="484425"/>
                  <a:pt x="9425424" y="544376"/>
                  <a:pt x="9181113" y="523220"/>
                </a:cubicBezTo>
                <a:cubicBezTo>
                  <a:pt x="8936802" y="502064"/>
                  <a:pt x="8699813" y="503640"/>
                  <a:pt x="8393384" y="523220"/>
                </a:cubicBezTo>
                <a:cubicBezTo>
                  <a:pt x="8086955" y="542800"/>
                  <a:pt x="7794255" y="499864"/>
                  <a:pt x="7605655" y="523220"/>
                </a:cubicBezTo>
                <a:cubicBezTo>
                  <a:pt x="7417055" y="546576"/>
                  <a:pt x="7137595" y="509937"/>
                  <a:pt x="6926579" y="523220"/>
                </a:cubicBezTo>
                <a:cubicBezTo>
                  <a:pt x="6715563" y="536503"/>
                  <a:pt x="6214461" y="506613"/>
                  <a:pt x="6030198" y="523220"/>
                </a:cubicBezTo>
                <a:cubicBezTo>
                  <a:pt x="5845935" y="539827"/>
                  <a:pt x="5771833" y="519149"/>
                  <a:pt x="5677078" y="523220"/>
                </a:cubicBezTo>
                <a:cubicBezTo>
                  <a:pt x="5582323" y="527291"/>
                  <a:pt x="5167817" y="521544"/>
                  <a:pt x="4998002" y="523220"/>
                </a:cubicBezTo>
                <a:cubicBezTo>
                  <a:pt x="4828187" y="524896"/>
                  <a:pt x="4747493" y="513641"/>
                  <a:pt x="4536230" y="523220"/>
                </a:cubicBezTo>
                <a:cubicBezTo>
                  <a:pt x="4324967" y="532799"/>
                  <a:pt x="4166573" y="516852"/>
                  <a:pt x="3965806" y="523220"/>
                </a:cubicBezTo>
                <a:cubicBezTo>
                  <a:pt x="3765039" y="529588"/>
                  <a:pt x="3662606" y="523821"/>
                  <a:pt x="3504034" y="523220"/>
                </a:cubicBezTo>
                <a:cubicBezTo>
                  <a:pt x="3345462" y="522619"/>
                  <a:pt x="3145044" y="507587"/>
                  <a:pt x="3042262" y="523220"/>
                </a:cubicBezTo>
                <a:cubicBezTo>
                  <a:pt x="2939480" y="538853"/>
                  <a:pt x="2447854" y="515349"/>
                  <a:pt x="2145881" y="523220"/>
                </a:cubicBezTo>
                <a:cubicBezTo>
                  <a:pt x="1843908" y="531091"/>
                  <a:pt x="1948212" y="511439"/>
                  <a:pt x="1792762" y="523220"/>
                </a:cubicBezTo>
                <a:cubicBezTo>
                  <a:pt x="1637312" y="535001"/>
                  <a:pt x="1246642" y="544801"/>
                  <a:pt x="896381" y="523220"/>
                </a:cubicBezTo>
                <a:cubicBezTo>
                  <a:pt x="546120" y="501639"/>
                  <a:pt x="404528" y="520031"/>
                  <a:pt x="0" y="523220"/>
                </a:cubicBezTo>
                <a:cubicBezTo>
                  <a:pt x="20212" y="375953"/>
                  <a:pt x="21822" y="223246"/>
                  <a:pt x="0" y="0"/>
                </a:cubicBezTo>
                <a:close/>
              </a:path>
            </a:pathLst>
          </a:custGeom>
          <a:solidFill>
            <a:srgbClr val="4C7378"/>
          </a:solidFill>
          <a:ln w="9525">
            <a:solidFill>
              <a:srgbClr val="F1CD20"/>
            </a:solidFill>
            <a:extLst>
              <a:ext uri="{C807C97D-BFC1-408E-A445-0C87EB9F89A2}">
                <ask:lineSketchStyleProps xmlns:ask="http://schemas.microsoft.com/office/drawing/2018/sketchyshapes" sd="345605144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Building Block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pic>
        <p:nvPicPr>
          <p:cNvPr id="10" name="Picture 9" descr="A blue check mark in a square&#10;&#10;Description automatically generated">
            <a:extLst>
              <a:ext uri="{FF2B5EF4-FFF2-40B4-BE49-F238E27FC236}">
                <a16:creationId xmlns:a16="http://schemas.microsoft.com/office/drawing/2014/main" id="{092CFADC-2805-F229-3976-6C54057CBB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860" y="4757741"/>
            <a:ext cx="903926" cy="903926"/>
          </a:xfrm>
          <a:prstGeom prst="rect">
            <a:avLst/>
          </a:prstGeom>
        </p:spPr>
      </p:pic>
      <p:pic>
        <p:nvPicPr>
          <p:cNvPr id="11" name="Picture 10" descr="A graph of blue bars&#10;&#10;Description automatically generated with medium confidence">
            <a:extLst>
              <a:ext uri="{FF2B5EF4-FFF2-40B4-BE49-F238E27FC236}">
                <a16:creationId xmlns:a16="http://schemas.microsoft.com/office/drawing/2014/main" id="{42391D24-F3A3-36DD-15A8-ED2170B87E2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374" y="2228213"/>
            <a:ext cx="613317" cy="61331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A7C18F1-F791-BEE0-4F6A-530FE6F2D721}"/>
              </a:ext>
            </a:extLst>
          </p:cNvPr>
          <p:cNvSpPr txBox="1"/>
          <p:nvPr/>
        </p:nvSpPr>
        <p:spPr>
          <a:xfrm>
            <a:off x="8806289" y="2099611"/>
            <a:ext cx="3157533" cy="34470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295A5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Selection criteria for good practices: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295A5"/>
              </a:buClr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Effectiveness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anose="020B060602020203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295A5"/>
              </a:buClr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Coherence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anose="020B060602020203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295A5"/>
              </a:buClr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Replicability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anose="020B060602020203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295A5"/>
              </a:buClr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Geographic diversity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anose="020B060602020203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295A5"/>
              </a:buClr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Innovation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pic>
        <p:nvPicPr>
          <p:cNvPr id="13" name="Picture 12" descr="A blue and black gears&#10;&#10;Description automatically generated">
            <a:extLst>
              <a:ext uri="{FF2B5EF4-FFF2-40B4-BE49-F238E27FC236}">
                <a16:creationId xmlns:a16="http://schemas.microsoft.com/office/drawing/2014/main" id="{5F0241DD-D573-6495-1357-49F9FA52950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848" y="3307340"/>
            <a:ext cx="754732" cy="754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691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8AD42B9-C029-4B14-E59B-90C5EAB837C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D762258-0223-087A-1EB7-9C5ADF843E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165"/>
            <a:ext cx="12192000" cy="78559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2E51CC6-D312-CAC6-E70F-9C890CD3B123}"/>
              </a:ext>
            </a:extLst>
          </p:cNvPr>
          <p:cNvSpPr txBox="1"/>
          <p:nvPr/>
        </p:nvSpPr>
        <p:spPr>
          <a:xfrm>
            <a:off x="678360" y="117044"/>
            <a:ext cx="970342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A practical guide for policy makers and practitioners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22782BD-CC2D-E3E0-D399-1DE413104278}"/>
              </a:ext>
            </a:extLst>
          </p:cNvPr>
          <p:cNvSpPr/>
          <p:nvPr/>
        </p:nvSpPr>
        <p:spPr>
          <a:xfrm>
            <a:off x="1157331" y="1422400"/>
            <a:ext cx="2636340" cy="4445000"/>
          </a:xfrm>
          <a:prstGeom prst="rect">
            <a:avLst/>
          </a:prstGeom>
          <a:solidFill>
            <a:srgbClr val="0295A5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F1CD2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Who is this Toolkit for?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1CD20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3536795-7E45-FB06-874C-083ACBDA24B2}"/>
              </a:ext>
            </a:extLst>
          </p:cNvPr>
          <p:cNvSpPr/>
          <p:nvPr/>
        </p:nvSpPr>
        <p:spPr>
          <a:xfrm>
            <a:off x="4597717" y="1397000"/>
            <a:ext cx="2636340" cy="4445000"/>
          </a:xfrm>
          <a:prstGeom prst="rect">
            <a:avLst/>
          </a:prstGeom>
          <a:solidFill>
            <a:srgbClr val="0295A5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F1CD2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What is the purpose of the Toolkit?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1CD20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DCE7A8E-9960-2664-57EA-FBD20058DC02}"/>
              </a:ext>
            </a:extLst>
          </p:cNvPr>
          <p:cNvSpPr/>
          <p:nvPr/>
        </p:nvSpPr>
        <p:spPr>
          <a:xfrm>
            <a:off x="8038103" y="1397000"/>
            <a:ext cx="2636340" cy="4445000"/>
          </a:xfrm>
          <a:prstGeom prst="rect">
            <a:avLst/>
          </a:prstGeom>
          <a:solidFill>
            <a:srgbClr val="0295A5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F1CD2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How to use the Toolkit?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1CD20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pic>
        <p:nvPicPr>
          <p:cNvPr id="12" name="Picture 11" descr="A white line drawing of a target with an arrow in the center&#10;&#10;Description automatically generated">
            <a:extLst>
              <a:ext uri="{FF2B5EF4-FFF2-40B4-BE49-F238E27FC236}">
                <a16:creationId xmlns:a16="http://schemas.microsoft.com/office/drawing/2014/main" id="{56F687C3-CFE6-3935-E805-2B2CBC7B69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4921" y="1886842"/>
            <a:ext cx="1542158" cy="1542158"/>
          </a:xfrm>
          <a:prstGeom prst="rect">
            <a:avLst/>
          </a:prstGeom>
        </p:spPr>
      </p:pic>
      <p:pic>
        <p:nvPicPr>
          <p:cNvPr id="14" name="Picture 13" descr="A group of people in a row&#10;&#10;Description automatically generated">
            <a:extLst>
              <a:ext uri="{FF2B5EF4-FFF2-40B4-BE49-F238E27FC236}">
                <a16:creationId xmlns:a16="http://schemas.microsoft.com/office/drawing/2014/main" id="{E61A211B-9B84-1A61-BB7D-B209A7EF662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581" y="1886842"/>
            <a:ext cx="1793875" cy="1793875"/>
          </a:xfrm>
          <a:prstGeom prst="rect">
            <a:avLst/>
          </a:prstGeom>
        </p:spPr>
      </p:pic>
      <p:pic>
        <p:nvPicPr>
          <p:cNvPr id="22" name="Picture 21" descr="A white puzzle pieces on a black background&#10;&#10;Description automatically generated">
            <a:extLst>
              <a:ext uri="{FF2B5EF4-FFF2-40B4-BE49-F238E27FC236}">
                <a16:creationId xmlns:a16="http://schemas.microsoft.com/office/drawing/2014/main" id="{9ABE5F3D-2381-5745-A336-EC9ADEA3E4F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431" y="1886842"/>
            <a:ext cx="1542158" cy="1542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2897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C73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75F6737-C70A-183B-CE53-E4AAE0E61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5286" y="2553039"/>
            <a:ext cx="9300118" cy="1515800"/>
          </a:xfrm>
        </p:spPr>
        <p:txBody>
          <a:bodyPr/>
          <a:lstStyle/>
          <a:p>
            <a:r>
              <a:rPr lang="en-GB" dirty="0">
                <a:solidFill>
                  <a:srgbClr val="F1CD20"/>
                </a:solidFill>
              </a:rPr>
              <a:t>BUILDING BLOCK 4: </a:t>
            </a:r>
            <a:br>
              <a:rPr lang="en-GB" dirty="0">
                <a:solidFill>
                  <a:srgbClr val="F1CD20"/>
                </a:solidFill>
              </a:rPr>
            </a:br>
            <a:r>
              <a:rPr lang="en-GB" dirty="0"/>
              <a:t>PRIORITISING PREVENTION</a:t>
            </a:r>
            <a:endParaRPr lang="en-US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C6F5379-EBD5-5A8E-C617-C87EE020AC7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71" t="41660"/>
          <a:stretch/>
        </p:blipFill>
        <p:spPr bwMode="auto">
          <a:xfrm>
            <a:off x="0" y="0"/>
            <a:ext cx="3441700" cy="2222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912933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8AD42B9-C029-4B14-E59B-90C5EAB837C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D762258-0223-087A-1EB7-9C5ADF843E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165"/>
            <a:ext cx="12192000" cy="78559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2E51CC6-D312-CAC6-E70F-9C890CD3B123}"/>
              </a:ext>
            </a:extLst>
          </p:cNvPr>
          <p:cNvSpPr txBox="1"/>
          <p:nvPr/>
        </p:nvSpPr>
        <p:spPr>
          <a:xfrm>
            <a:off x="678360" y="111024"/>
            <a:ext cx="970342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Block 4: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Prioritising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 prevention  | 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Relevance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 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B6C14A7-C496-9436-8CCF-B8A25914F270}"/>
              </a:ext>
            </a:extLst>
          </p:cNvPr>
          <p:cNvGrpSpPr/>
          <p:nvPr/>
        </p:nvGrpSpPr>
        <p:grpSpPr>
          <a:xfrm>
            <a:off x="1149940" y="372634"/>
            <a:ext cx="10035953" cy="5654141"/>
            <a:chOff x="1253199" y="556969"/>
            <a:chExt cx="10035953" cy="5418667"/>
          </a:xfrm>
        </p:grpSpPr>
        <p:graphicFrame>
          <p:nvGraphicFramePr>
            <p:cNvPr id="8" name="Diagram 7">
              <a:extLst>
                <a:ext uri="{FF2B5EF4-FFF2-40B4-BE49-F238E27FC236}">
                  <a16:creationId xmlns:a16="http://schemas.microsoft.com/office/drawing/2014/main" id="{5583D5DF-524C-FED5-1EED-2542B41D8798}"/>
                </a:ext>
              </a:extLst>
            </p:cNvPr>
            <p:cNvGraphicFramePr/>
            <p:nvPr/>
          </p:nvGraphicFramePr>
          <p:xfrm>
            <a:off x="1253199" y="556969"/>
            <a:ext cx="10035953" cy="541866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4" r:lo="rId5" r:qs="rId6" r:cs="rId7"/>
            </a:graphicData>
          </a:graphic>
        </p:graphicFrame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54E5C71-648B-89C2-334F-C7963B9C052D}"/>
                </a:ext>
              </a:extLst>
            </p:cNvPr>
            <p:cNvSpPr txBox="1"/>
            <p:nvPr/>
          </p:nvSpPr>
          <p:spPr>
            <a:xfrm>
              <a:off x="1292047" y="1263476"/>
              <a:ext cx="60343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DFE3E5">
                      <a:lumMod val="10000"/>
                    </a:srgbClr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A typology of homeless prevention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DFE3E5">
                    <a:lumMod val="1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6933226E-A1A6-EB91-9523-B30A02640BC0}"/>
              </a:ext>
            </a:extLst>
          </p:cNvPr>
          <p:cNvSpPr txBox="1"/>
          <p:nvPr/>
        </p:nvSpPr>
        <p:spPr>
          <a:xfrm>
            <a:off x="678359" y="5058101"/>
            <a:ext cx="9287897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1CD2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DFE3E5">
                    <a:lumMod val="10000"/>
                  </a:srgbClr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Around 21% of GDP goes to public social spending, on average in OECD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1CD2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DFE3E5">
                    <a:lumMod val="10000"/>
                  </a:srgbClr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Over 40 countries provide housing allowances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1CD2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DFE3E5">
                    <a:lumMod val="10000"/>
                  </a:srgbClr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Social rental housing is available in most countries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1CD2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DFE3E5">
                    <a:lumMod val="10000"/>
                  </a:srgbClr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…though the generosity and coverage of such schemes varies widely across countries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DFE3E5">
                  <a:lumMod val="10000"/>
                </a:srgbClr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F15CF6E-5E39-7E0A-52EA-85711A9FA49B}"/>
              </a:ext>
            </a:extLst>
          </p:cNvPr>
          <p:cNvCxnSpPr>
            <a:cxnSpLocks/>
          </p:cNvCxnSpPr>
          <p:nvPr/>
        </p:nvCxnSpPr>
        <p:spPr>
          <a:xfrm>
            <a:off x="2241395" y="3992137"/>
            <a:ext cx="0" cy="1062914"/>
          </a:xfrm>
          <a:prstGeom prst="line">
            <a:avLst/>
          </a:prstGeom>
          <a:ln w="38100">
            <a:solidFill>
              <a:srgbClr val="0081A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016CF7CA-64B5-4601-B466-9E3DE10D14E9}"/>
              </a:ext>
            </a:extLst>
          </p:cNvPr>
          <p:cNvSpPr txBox="1"/>
          <p:nvPr/>
        </p:nvSpPr>
        <p:spPr>
          <a:xfrm>
            <a:off x="678359" y="5117885"/>
            <a:ext cx="10621546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1CD2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DFE3E5">
                    <a:lumMod val="10000"/>
                  </a:srgbClr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Policies to support youth leaving care are currently the most common approach to upstream prevention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1CD2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DFE3E5">
                    <a:lumMod val="10000"/>
                  </a:srgbClr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Some examples of upstream prevention exist for individuals leaving prisons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1CD2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DFE3E5">
                    <a:lumMod val="10000"/>
                  </a:srgbClr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There is considerable potential to expand and improve upstream prevention 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ACD4C8C-3ECC-AEF7-9701-9428DAA21457}"/>
              </a:ext>
            </a:extLst>
          </p:cNvPr>
          <p:cNvCxnSpPr>
            <a:cxnSpLocks/>
          </p:cNvCxnSpPr>
          <p:nvPr/>
        </p:nvCxnSpPr>
        <p:spPr>
          <a:xfrm>
            <a:off x="4007442" y="4760186"/>
            <a:ext cx="0" cy="294865"/>
          </a:xfrm>
          <a:prstGeom prst="line">
            <a:avLst/>
          </a:prstGeom>
          <a:ln w="38100">
            <a:solidFill>
              <a:srgbClr val="0081A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03DF1B00-6F25-ABFA-417A-C1417013B078}"/>
              </a:ext>
            </a:extLst>
          </p:cNvPr>
          <p:cNvSpPr txBox="1"/>
          <p:nvPr/>
        </p:nvSpPr>
        <p:spPr>
          <a:xfrm>
            <a:off x="678359" y="5033202"/>
            <a:ext cx="10621545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1CD2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DFE3E5">
                    <a:lumMod val="10000"/>
                  </a:srgbClr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Two-thirds of OECD and EU countries offer support to households at risk of eviction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1CD2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DFE3E5">
                    <a:lumMod val="10000"/>
                  </a:srgbClr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Support includes counseling, financial aid, and landlord-tenant mediation, mostly provided by municipalities…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1CD2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DFE3E5">
                    <a:lumMod val="10000"/>
                  </a:srgbClr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...though the availability and types of support vary significantly within and across most countries.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1CD2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DFE3E5">
                    <a:lumMod val="10000"/>
                  </a:srgbClr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Could be especially relevant in countries with high eviction and overburden rates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997BABC-1EC0-07A4-8451-81239BC8166E}"/>
              </a:ext>
            </a:extLst>
          </p:cNvPr>
          <p:cNvCxnSpPr>
            <a:cxnSpLocks/>
          </p:cNvCxnSpPr>
          <p:nvPr/>
        </p:nvCxnSpPr>
        <p:spPr>
          <a:xfrm>
            <a:off x="6343645" y="3992137"/>
            <a:ext cx="0" cy="1019297"/>
          </a:xfrm>
          <a:prstGeom prst="line">
            <a:avLst/>
          </a:prstGeom>
          <a:ln w="38100">
            <a:solidFill>
              <a:srgbClr val="0081A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D05F850D-89F9-ACEB-D1A1-E2A85BE15DFD}"/>
              </a:ext>
            </a:extLst>
          </p:cNvPr>
          <p:cNvSpPr txBox="1"/>
          <p:nvPr/>
        </p:nvSpPr>
        <p:spPr>
          <a:xfrm>
            <a:off x="71815" y="6570188"/>
            <a:ext cx="11737326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Source: Figure adapted from Fitzpatrick, Mackie and Wood (2021), “Advancing a Five-Stage Typology of Homelessness Prevention”, </a:t>
            </a:r>
            <a:r>
              <a:rPr kumimoji="0" lang="en-US" sz="1050" b="0" i="1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International Journal on Homelessness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, DOI: 10.5206/ijoh.2021.1.13341. </a:t>
            </a:r>
          </a:p>
        </p:txBody>
      </p:sp>
    </p:spTree>
    <p:extLst>
      <p:ext uri="{BB962C8B-B14F-4D97-AF65-F5344CB8AC3E}">
        <p14:creationId xmlns:p14="http://schemas.microsoft.com/office/powerpoint/2010/main" val="3442962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3" grpId="0" animBg="1"/>
      <p:bldP spid="13" grpId="1" animBg="1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8AD42B9-C029-4B14-E59B-90C5EAB837C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D762258-0223-087A-1EB7-9C5ADF843E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165"/>
            <a:ext cx="12192000" cy="78559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2E51CC6-D312-CAC6-E70F-9C890CD3B123}"/>
              </a:ext>
            </a:extLst>
          </p:cNvPr>
          <p:cNvSpPr txBox="1"/>
          <p:nvPr/>
        </p:nvSpPr>
        <p:spPr>
          <a:xfrm>
            <a:off x="678360" y="111024"/>
            <a:ext cx="970342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Block 4: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Prioritising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 prevention  | 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Fundamentals for success  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BF9F88B-78A1-3A5F-F04B-A948112EDB1B}"/>
              </a:ext>
            </a:extLst>
          </p:cNvPr>
          <p:cNvSpPr/>
          <p:nvPr/>
        </p:nvSpPr>
        <p:spPr>
          <a:xfrm>
            <a:off x="9740241" y="1048088"/>
            <a:ext cx="2196497" cy="5312229"/>
          </a:xfrm>
          <a:prstGeom prst="roundRect">
            <a:avLst/>
          </a:prstGeom>
          <a:solidFill>
            <a:srgbClr val="E1F9FF"/>
          </a:solidFill>
          <a:ln>
            <a:solidFill>
              <a:srgbClr val="4C73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96B3867-156D-A5E8-AF82-B9B71F01157A}"/>
              </a:ext>
            </a:extLst>
          </p:cNvPr>
          <p:cNvSpPr/>
          <p:nvPr/>
        </p:nvSpPr>
        <p:spPr>
          <a:xfrm>
            <a:off x="7289413" y="1048088"/>
            <a:ext cx="2311583" cy="5312229"/>
          </a:xfrm>
          <a:prstGeom prst="roundRect">
            <a:avLst/>
          </a:prstGeom>
          <a:solidFill>
            <a:srgbClr val="E1F9FF"/>
          </a:solidFill>
          <a:ln>
            <a:solidFill>
              <a:srgbClr val="4C73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DBAA24E-08A9-66A3-1470-96DEBECEACFE}"/>
              </a:ext>
            </a:extLst>
          </p:cNvPr>
          <p:cNvSpPr/>
          <p:nvPr/>
        </p:nvSpPr>
        <p:spPr>
          <a:xfrm>
            <a:off x="4940689" y="1048088"/>
            <a:ext cx="2196497" cy="5312229"/>
          </a:xfrm>
          <a:prstGeom prst="roundRect">
            <a:avLst/>
          </a:prstGeom>
          <a:solidFill>
            <a:srgbClr val="E1F9FF"/>
          </a:solidFill>
          <a:ln>
            <a:solidFill>
              <a:srgbClr val="4C73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2230359-5881-9BCB-71B7-CAC9B6264B0C}"/>
              </a:ext>
            </a:extLst>
          </p:cNvPr>
          <p:cNvSpPr/>
          <p:nvPr/>
        </p:nvSpPr>
        <p:spPr>
          <a:xfrm>
            <a:off x="2586702" y="1048088"/>
            <a:ext cx="2196497" cy="5312229"/>
          </a:xfrm>
          <a:prstGeom prst="roundRect">
            <a:avLst/>
          </a:prstGeom>
          <a:solidFill>
            <a:srgbClr val="E1F9FF"/>
          </a:solidFill>
          <a:ln>
            <a:solidFill>
              <a:srgbClr val="4C73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7A0BDC6-C3D9-DDE1-7DE8-B72053541A31}"/>
              </a:ext>
            </a:extLst>
          </p:cNvPr>
          <p:cNvSpPr/>
          <p:nvPr/>
        </p:nvSpPr>
        <p:spPr>
          <a:xfrm>
            <a:off x="239395" y="1048089"/>
            <a:ext cx="2196497" cy="5312229"/>
          </a:xfrm>
          <a:prstGeom prst="roundRect">
            <a:avLst/>
          </a:prstGeom>
          <a:solidFill>
            <a:srgbClr val="E1F9FF"/>
          </a:solidFill>
          <a:ln>
            <a:solidFill>
              <a:srgbClr val="4C73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5441648-02B6-8E2E-A4FA-18940C5BB80B}"/>
              </a:ext>
            </a:extLst>
          </p:cNvPr>
          <p:cNvSpPr txBox="1"/>
          <p:nvPr/>
        </p:nvSpPr>
        <p:spPr>
          <a:xfrm>
            <a:off x="239395" y="2042211"/>
            <a:ext cx="2197819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ACD5">
                  <a:lumMod val="75000"/>
                </a:srgbClr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ACD5">
                    <a:lumMod val="75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Leverage existing social policies and housing support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DFE3E5">
                    <a:lumMod val="1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to reduce the risk of homelessness, particularly among low-income and vulnerable households.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9B56D6B-60F0-C66F-69D5-389C947E7B8C}"/>
              </a:ext>
            </a:extLst>
          </p:cNvPr>
          <p:cNvSpPr txBox="1"/>
          <p:nvPr/>
        </p:nvSpPr>
        <p:spPr>
          <a:xfrm>
            <a:off x="2585380" y="2042211"/>
            <a:ext cx="2197819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ACD5">
                  <a:lumMod val="75000"/>
                </a:srgbClr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ACD5">
                    <a:lumMod val="75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Provide targeted, timely support to people due to be discharged from any institution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DFE3E5">
                    <a:lumMod val="1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(e.g., prison, hospital, care system or facility) to secure appropriate and safe housing solution.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D62A86C-ADD6-1D9D-FBD0-B734FEDD7910}"/>
              </a:ext>
            </a:extLst>
          </p:cNvPr>
          <p:cNvSpPr txBox="1"/>
          <p:nvPr/>
        </p:nvSpPr>
        <p:spPr>
          <a:xfrm>
            <a:off x="4934104" y="2042211"/>
            <a:ext cx="2197819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ACD5">
                  <a:lumMod val="75000"/>
                </a:srgbClr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ACD5">
                    <a:lumMod val="75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Prevent evictions whenever possible,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DFE3E5">
                  <a:lumMod val="10000"/>
                </a:srgbClr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DFE3E5">
                    <a:lumMod val="1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and, when needed, provide targeted assistance to people facing eviction to help them find an appropriate housing solution.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CCC98A5-00D0-92CB-E1F9-184C8E646E95}"/>
              </a:ext>
            </a:extLst>
          </p:cNvPr>
          <p:cNvSpPr txBox="1"/>
          <p:nvPr/>
        </p:nvSpPr>
        <p:spPr>
          <a:xfrm>
            <a:off x="7280091" y="2042211"/>
            <a:ext cx="232090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ACD5">
                  <a:lumMod val="75000"/>
                </a:srgbClr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ACD5">
                    <a:lumMod val="75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Ensure access to safe, quality emergency accommodation with low barriers of entry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DFE3E5">
                    <a:lumMod val="1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to prevent individuals from sleeping rough and guaranteeing that facilities are welcoming and safe for all individual without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DFE3E5">
                    <a:lumMod val="1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preconditons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DFE3E5">
                    <a:lumMod val="1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.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E94A1E1-188D-973B-73F8-10E1A61F1C26}"/>
              </a:ext>
            </a:extLst>
          </p:cNvPr>
          <p:cNvSpPr txBox="1"/>
          <p:nvPr/>
        </p:nvSpPr>
        <p:spPr>
          <a:xfrm>
            <a:off x="9742190" y="2042211"/>
            <a:ext cx="2197819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ACD5">
                  <a:lumMod val="75000"/>
                </a:srgbClr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ACD5">
                    <a:lumMod val="75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Explore novel approaches to prevention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DFE3E5">
                    <a:lumMod val="1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DFE3E5">
                    <a:lumMod val="1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including early warning systems using big data technologies.</a:t>
            </a:r>
          </a:p>
        </p:txBody>
      </p:sp>
      <p:pic>
        <p:nvPicPr>
          <p:cNvPr id="16" name="Picture 15" descr="A person and person under an umbrella&#10;&#10;Description automatically generated">
            <a:extLst>
              <a:ext uri="{FF2B5EF4-FFF2-40B4-BE49-F238E27FC236}">
                <a16:creationId xmlns:a16="http://schemas.microsoft.com/office/drawing/2014/main" id="{B95F2482-6365-330B-DE51-1DA222CE54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87" y="1377965"/>
            <a:ext cx="1045834" cy="1045834"/>
          </a:xfrm>
          <a:prstGeom prst="rect">
            <a:avLst/>
          </a:prstGeom>
        </p:spPr>
      </p:pic>
      <p:pic>
        <p:nvPicPr>
          <p:cNvPr id="17" name="Picture 16" descr="A blue building with a flag on top&#10;&#10;Description automatically generated">
            <a:extLst>
              <a:ext uri="{FF2B5EF4-FFF2-40B4-BE49-F238E27FC236}">
                <a16:creationId xmlns:a16="http://schemas.microsoft.com/office/drawing/2014/main" id="{A8C1487A-FB96-A853-6324-C364B5DDEA1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1632" y="1493176"/>
            <a:ext cx="925551" cy="925551"/>
          </a:xfrm>
          <a:prstGeom prst="rect">
            <a:avLst/>
          </a:prstGeom>
        </p:spPr>
      </p:pic>
      <p:pic>
        <p:nvPicPr>
          <p:cNvPr id="18" name="Picture 17" descr="A blue and black symbol&#10;&#10;Description automatically generated">
            <a:extLst>
              <a:ext uri="{FF2B5EF4-FFF2-40B4-BE49-F238E27FC236}">
                <a16:creationId xmlns:a16="http://schemas.microsoft.com/office/drawing/2014/main" id="{E1888A0F-E74C-A90A-2FEF-917DE55C28E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7820" y="1493176"/>
            <a:ext cx="933752" cy="933752"/>
          </a:xfrm>
          <a:prstGeom prst="rect">
            <a:avLst/>
          </a:prstGeom>
        </p:spPr>
      </p:pic>
      <p:pic>
        <p:nvPicPr>
          <p:cNvPr id="19" name="Picture 18" descr="A blue and black silhouette of a person and a child in a garage&#10;&#10;Description automatically generated">
            <a:extLst>
              <a:ext uri="{FF2B5EF4-FFF2-40B4-BE49-F238E27FC236}">
                <a16:creationId xmlns:a16="http://schemas.microsoft.com/office/drawing/2014/main" id="{B3E7C8E4-2FC8-03A0-68B1-BE317CAC46D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6715" y="1493176"/>
            <a:ext cx="914965" cy="914965"/>
          </a:xfrm>
          <a:prstGeom prst="rect">
            <a:avLst/>
          </a:prstGeom>
        </p:spPr>
      </p:pic>
      <p:pic>
        <p:nvPicPr>
          <p:cNvPr id="20" name="Picture 19" descr="A blue lines and dots on a black background&#10;&#10;Description automatically generated">
            <a:extLst>
              <a:ext uri="{FF2B5EF4-FFF2-40B4-BE49-F238E27FC236}">
                <a16:creationId xmlns:a16="http://schemas.microsoft.com/office/drawing/2014/main" id="{93C451D1-7261-1697-A1A5-129EB3A06B8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413277" y="1628565"/>
            <a:ext cx="827292" cy="827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436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C73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75F6737-C70A-183B-CE53-E4AAE0E61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2984" y="2787214"/>
            <a:ext cx="9300118" cy="1515800"/>
          </a:xfrm>
        </p:spPr>
        <p:txBody>
          <a:bodyPr/>
          <a:lstStyle/>
          <a:p>
            <a:r>
              <a:rPr lang="en-GB" dirty="0">
                <a:solidFill>
                  <a:srgbClr val="F1CD20"/>
                </a:solidFill>
              </a:rPr>
              <a:t>BUILDING BLOCK 5: </a:t>
            </a:r>
            <a:br>
              <a:rPr lang="en-GB" dirty="0">
                <a:solidFill>
                  <a:srgbClr val="F1CD20"/>
                </a:solidFill>
              </a:rPr>
            </a:br>
            <a:r>
              <a:rPr lang="en-GB" dirty="0"/>
              <a:t>SECURING LONG-TERM HOUSING SOLUTIONS</a:t>
            </a:r>
            <a:endParaRPr lang="en-US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C6F5379-EBD5-5A8E-C617-C87EE020AC7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71" t="41660"/>
          <a:stretch/>
        </p:blipFill>
        <p:spPr bwMode="auto">
          <a:xfrm>
            <a:off x="0" y="0"/>
            <a:ext cx="3441700" cy="2222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363385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8AD42B9-C029-4B14-E59B-90C5EAB837C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D762258-0223-087A-1EB7-9C5ADF843E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165"/>
            <a:ext cx="12192000" cy="78559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2E51CC6-D312-CAC6-E70F-9C890CD3B123}"/>
              </a:ext>
            </a:extLst>
          </p:cNvPr>
          <p:cNvSpPr txBox="1"/>
          <p:nvPr/>
        </p:nvSpPr>
        <p:spPr>
          <a:xfrm>
            <a:off x="678360" y="111024"/>
            <a:ext cx="970342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Block 5: Securing long-term housing solutions  | 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Relevance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EB1C83D-54B1-6377-1F07-803CE6123BFC}"/>
              </a:ext>
            </a:extLst>
          </p:cNvPr>
          <p:cNvSpPr txBox="1"/>
          <p:nvPr/>
        </p:nvSpPr>
        <p:spPr>
          <a:xfrm>
            <a:off x="1219199" y="1318108"/>
            <a:ext cx="6557748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1CD20"/>
              </a:buClr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Arial" panose="020B0604020202020204" pitchFamily="34" charset="0"/>
                <a:cs typeface="Times New Roman" panose="02020603050405020304" pitchFamily="18" charset="0"/>
              </a:rPr>
              <a:t>Broad consensus and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Arial" panose="020B0604020202020204" pitchFamily="34" charset="0"/>
                <a:cs typeface="Times New Roman" panose="02020603050405020304" pitchFamily="18" charset="0"/>
              </a:rPr>
              <a:t>strong evidence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Arial" panose="020B0604020202020204" pitchFamily="34" charset="0"/>
                <a:cs typeface="Times New Roman" panose="02020603050405020304" pitchFamily="18" charset="0"/>
              </a:rPr>
              <a:t>that Housing First and housing-led solutions are effective (in terms of housing stability) and resource-efficient over the medium to long term (e.g., Baxter et al., 2019,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Arial" panose="020B0604020202020204" pitchFamily="34" charset="0"/>
                <a:cs typeface="Times New Roman" panose="02020603050405020304" pitchFamily="18" charset="0"/>
              </a:rPr>
              <a:t>Loubière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Arial" panose="020B0604020202020204" pitchFamily="34" charset="0"/>
                <a:cs typeface="Times New Roman" panose="02020603050405020304" pitchFamily="18" charset="0"/>
              </a:rPr>
              <a:t> et al., 2022).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highlight>
                <a:srgbClr val="FFFF00"/>
              </a:highlight>
              <a:uLnTx/>
              <a:uFillTx/>
              <a:latin typeface="Arial Narrow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AB02965-E024-015E-E7AB-83F841BC8286}"/>
              </a:ext>
            </a:extLst>
          </p:cNvPr>
          <p:cNvGrpSpPr/>
          <p:nvPr/>
        </p:nvGrpSpPr>
        <p:grpSpPr>
          <a:xfrm>
            <a:off x="1128469" y="4100688"/>
            <a:ext cx="10136430" cy="2173825"/>
            <a:chOff x="719352" y="3369539"/>
            <a:chExt cx="9111898" cy="2173825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9BDC497-42B5-17B7-EA02-C34559EFFC1A}"/>
                </a:ext>
              </a:extLst>
            </p:cNvPr>
            <p:cNvSpPr txBox="1"/>
            <p:nvPr/>
          </p:nvSpPr>
          <p:spPr>
            <a:xfrm>
              <a:off x="2893177" y="3687531"/>
              <a:ext cx="6938073" cy="172354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>
                  <a:srgbClr val="F1CD20"/>
                </a:buClr>
                <a:buSzTx/>
                <a:buFontTx/>
                <a:buNone/>
                <a:tabLst/>
                <a:defRPr/>
              </a:pPr>
              <a:r>
                <a:rPr kumimoji="0" lang="en-US" sz="2400" b="1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/>
                  <a:ea typeface="Arial" panose="020B0604020202020204" pitchFamily="34" charset="0"/>
                  <a:cs typeface="Times New Roman" panose="02020603050405020304" pitchFamily="18" charset="0"/>
                </a:rPr>
                <a:t>Key finding from the 2023 OECD QuASH:</a:t>
              </a:r>
              <a:r>
                <a:rPr kumimoji="0" lang="en-US" sz="24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>
                  <a:srgbClr val="F1CD20"/>
                </a:buClr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295A5"/>
                  </a:solidFill>
                  <a:effectLst/>
                  <a:uLnTx/>
                  <a:uFillTx/>
                  <a:latin typeface="Arial Narrow"/>
                  <a:ea typeface="+mn-ea"/>
                  <a:cs typeface="Times New Roman" panose="02020603050405020304" pitchFamily="18" charset="0"/>
                </a:rPr>
                <a:t>Two-thirds of OECD/EU 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295A5"/>
                  </a:solidFill>
                  <a:effectLst/>
                  <a:uLnTx/>
                  <a:uFillTx/>
                  <a:latin typeface="Arial Narrow"/>
                  <a:ea typeface="Arial" panose="020B0604020202020204" pitchFamily="34" charset="0"/>
                  <a:cs typeface="Times New Roman" panose="02020603050405020304" pitchFamily="18" charset="0"/>
                </a:rPr>
                <a:t>countries of report that a Housing First or housing-led approach to homelessness exists at national or subnational level in their country. </a:t>
              </a:r>
            </a:p>
          </p:txBody>
        </p:sp>
        <p:pic>
          <p:nvPicPr>
            <p:cNvPr id="8" name="Picture 7" descr="A blue building with many windows&#10;&#10;Description automatically generated">
              <a:extLst>
                <a:ext uri="{FF2B5EF4-FFF2-40B4-BE49-F238E27FC236}">
                  <a16:creationId xmlns:a16="http://schemas.microsoft.com/office/drawing/2014/main" id="{A280711C-880C-491D-2CA0-8BEE3B90F33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9352" y="3369539"/>
              <a:ext cx="2173825" cy="2173825"/>
            </a:xfrm>
            <a:prstGeom prst="rect">
              <a:avLst/>
            </a:prstGeom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EDE95FA1-5E29-AC90-973A-0436E083DDEE}"/>
              </a:ext>
            </a:extLst>
          </p:cNvPr>
          <p:cNvSpPr txBox="1"/>
          <p:nvPr/>
        </p:nvSpPr>
        <p:spPr>
          <a:xfrm>
            <a:off x="7951403" y="1318108"/>
            <a:ext cx="4038599" cy="2462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556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1CD20"/>
              </a:buClr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Arial" panose="020B0604020202020204" pitchFamily="34" charset="0"/>
                <a:cs typeface="Times New Roman" panose="02020603050405020304" pitchFamily="18" charset="0"/>
              </a:rPr>
              <a:t>Housing First: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Arial" panose="020B0604020202020204" pitchFamily="34" charset="0"/>
                <a:cs typeface="Times New Roman" panose="02020603050405020304" pitchFamily="18" charset="0"/>
              </a:rPr>
              <a:t>typically for individuals with more complex needs </a:t>
            </a:r>
          </a:p>
          <a:p>
            <a:pPr marL="3556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1CD20"/>
              </a:buClr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Arial" panose="020B0604020202020204" pitchFamily="34" charset="0"/>
                <a:cs typeface="Times New Roman" panose="02020603050405020304" pitchFamily="18" charset="0"/>
              </a:rPr>
              <a:t>Housing-led: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Arial" panose="020B0604020202020204" pitchFamily="34" charset="0"/>
                <a:cs typeface="Times New Roman" panose="02020603050405020304" pitchFamily="18" charset="0"/>
              </a:rPr>
              <a:t>targeted for individuals with low, or no, service needs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4C91583-64F2-396D-1242-F3E1F04050C9}"/>
              </a:ext>
            </a:extLst>
          </p:cNvPr>
          <p:cNvCxnSpPr/>
          <p:nvPr/>
        </p:nvCxnSpPr>
        <p:spPr>
          <a:xfrm>
            <a:off x="7776947" y="1419367"/>
            <a:ext cx="0" cy="2066277"/>
          </a:xfrm>
          <a:prstGeom prst="line">
            <a:avLst/>
          </a:prstGeom>
          <a:ln w="57150">
            <a:solidFill>
              <a:srgbClr val="0081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3855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C73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75F6737-C70A-183B-CE53-E4AAE0E61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2984" y="2787214"/>
            <a:ext cx="9300118" cy="1515800"/>
          </a:xfrm>
        </p:spPr>
        <p:txBody>
          <a:bodyPr/>
          <a:lstStyle/>
          <a:p>
            <a:r>
              <a:rPr lang="en-GB" dirty="0">
                <a:solidFill>
                  <a:srgbClr val="F1CD20"/>
                </a:solidFill>
              </a:rPr>
              <a:t>BUILDING BLOCK 6: </a:t>
            </a:r>
            <a:br>
              <a:rPr lang="en-GB" dirty="0">
                <a:solidFill>
                  <a:srgbClr val="F1CD20"/>
                </a:solidFill>
              </a:rPr>
            </a:br>
            <a:r>
              <a:rPr lang="en-US" dirty="0"/>
              <a:t>Providing low-barrier, tailored wraparound services </a:t>
            </a:r>
            <a:endParaRPr lang="en-US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C6F5379-EBD5-5A8E-C617-C87EE020AC7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71" t="41660"/>
          <a:stretch/>
        </p:blipFill>
        <p:spPr bwMode="auto">
          <a:xfrm>
            <a:off x="0" y="0"/>
            <a:ext cx="3441700" cy="2222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044156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8AD42B9-C029-4B14-E59B-90C5EAB837C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D762258-0223-087A-1EB7-9C5ADF843E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165"/>
            <a:ext cx="12192000" cy="78559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2E51CC6-D312-CAC6-E70F-9C890CD3B123}"/>
              </a:ext>
            </a:extLst>
          </p:cNvPr>
          <p:cNvSpPr txBox="1"/>
          <p:nvPr/>
        </p:nvSpPr>
        <p:spPr>
          <a:xfrm>
            <a:off x="678360" y="111024"/>
            <a:ext cx="1011602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Block 6:  Providing low-barrier, tailored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wraparound services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594605B-B05E-B52B-E22A-2270D40740EE}"/>
              </a:ext>
            </a:extLst>
          </p:cNvPr>
          <p:cNvSpPr/>
          <p:nvPr/>
        </p:nvSpPr>
        <p:spPr>
          <a:xfrm>
            <a:off x="8482797" y="1087907"/>
            <a:ext cx="2311583" cy="5312229"/>
          </a:xfrm>
          <a:prstGeom prst="roundRect">
            <a:avLst/>
          </a:prstGeom>
          <a:solidFill>
            <a:srgbClr val="E1F9FF"/>
          </a:solidFill>
          <a:ln>
            <a:solidFill>
              <a:srgbClr val="4C73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7B40553-A035-62E0-1250-D62D1C67517D}"/>
              </a:ext>
            </a:extLst>
          </p:cNvPr>
          <p:cNvSpPr/>
          <p:nvPr/>
        </p:nvSpPr>
        <p:spPr>
          <a:xfrm>
            <a:off x="6057660" y="1102753"/>
            <a:ext cx="2196497" cy="5312229"/>
          </a:xfrm>
          <a:prstGeom prst="roundRect">
            <a:avLst/>
          </a:prstGeom>
          <a:solidFill>
            <a:srgbClr val="E1F9FF"/>
          </a:solidFill>
          <a:ln>
            <a:solidFill>
              <a:srgbClr val="4C73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928F750-B0D1-1642-EDCF-C4904CFA5FDB}"/>
              </a:ext>
            </a:extLst>
          </p:cNvPr>
          <p:cNvSpPr/>
          <p:nvPr/>
        </p:nvSpPr>
        <p:spPr>
          <a:xfrm>
            <a:off x="3582340" y="1102753"/>
            <a:ext cx="2196497" cy="5312229"/>
          </a:xfrm>
          <a:prstGeom prst="roundRect">
            <a:avLst/>
          </a:prstGeom>
          <a:solidFill>
            <a:srgbClr val="E1F9FF"/>
          </a:solidFill>
          <a:ln>
            <a:solidFill>
              <a:srgbClr val="4C73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156E052-185C-41D6-17B1-5D2A7F1A2CD1}"/>
              </a:ext>
            </a:extLst>
          </p:cNvPr>
          <p:cNvSpPr/>
          <p:nvPr/>
        </p:nvSpPr>
        <p:spPr>
          <a:xfrm>
            <a:off x="1104376" y="1102753"/>
            <a:ext cx="2196497" cy="5312229"/>
          </a:xfrm>
          <a:prstGeom prst="roundRect">
            <a:avLst/>
          </a:prstGeom>
          <a:solidFill>
            <a:srgbClr val="E1F9FF"/>
          </a:solidFill>
          <a:ln>
            <a:solidFill>
              <a:srgbClr val="4C73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C585474-8983-85CD-3184-D6C0958E5380}"/>
              </a:ext>
            </a:extLst>
          </p:cNvPr>
          <p:cNvSpPr txBox="1"/>
          <p:nvPr/>
        </p:nvSpPr>
        <p:spPr>
          <a:xfrm>
            <a:off x="1104376" y="2459548"/>
            <a:ext cx="2197819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000" b="1" dirty="0">
              <a:solidFill>
                <a:srgbClr val="00ACD5">
                  <a:lumMod val="75000"/>
                </a:srgbClr>
              </a:solidFill>
              <a:latin typeface="Arial Narrow" panose="020B0606020202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ACD5">
                    <a:lumMod val="75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Carry out a comprehensive needs assessment 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to identify individual needs and circumstances of people experiencing or at risk of homelessness.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B6B5EEC-6272-29EB-D5B3-1B52A225150A}"/>
              </a:ext>
            </a:extLst>
          </p:cNvPr>
          <p:cNvSpPr txBox="1"/>
          <p:nvPr/>
        </p:nvSpPr>
        <p:spPr>
          <a:xfrm>
            <a:off x="3581018" y="2459549"/>
            <a:ext cx="219781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ACD5">
                  <a:lumMod val="75000"/>
                </a:srgbClr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ACD5">
                    <a:lumMod val="75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Offer low-barrier services and provide trainings to mainstream service providers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to eliminate administrative, logistical, and social hurdles to access services.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111FEB5-0322-C1B4-0C02-54E9BFD19713}"/>
              </a:ext>
            </a:extLst>
          </p:cNvPr>
          <p:cNvSpPr txBox="1"/>
          <p:nvPr/>
        </p:nvSpPr>
        <p:spPr>
          <a:xfrm>
            <a:off x="6051075" y="2459549"/>
            <a:ext cx="2197819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ACD5">
                  <a:lumMod val="75000"/>
                </a:srgbClr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ACD5">
                    <a:lumMod val="75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Coordinate health and social services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to provide targeted treatment and care to meet individuals’ needs that extend beyond housing and bring services to the people.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D9112D5-B5B9-B53E-34A8-1222593E18FD}"/>
              </a:ext>
            </a:extLst>
          </p:cNvPr>
          <p:cNvSpPr txBox="1"/>
          <p:nvPr/>
        </p:nvSpPr>
        <p:spPr>
          <a:xfrm>
            <a:off x="8473475" y="2419303"/>
            <a:ext cx="232090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ACD5">
                  <a:lumMod val="75000"/>
                </a:srgbClr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ACD5">
                    <a:lumMod val="75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Strengthen access to employment opportunities for people who are able to work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by reducing barriers through training and sustained support. </a:t>
            </a:r>
          </a:p>
        </p:txBody>
      </p:sp>
      <p:pic>
        <p:nvPicPr>
          <p:cNvPr id="15" name="Picture 14" descr="A person and person under an umbrella&#10;&#10;Description automatically generated">
            <a:extLst>
              <a:ext uri="{FF2B5EF4-FFF2-40B4-BE49-F238E27FC236}">
                <a16:creationId xmlns:a16="http://schemas.microsoft.com/office/drawing/2014/main" id="{F6A46180-8C75-176D-0BDF-80A6F7ED31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6437" y="1460166"/>
            <a:ext cx="1195065" cy="1195065"/>
          </a:xfrm>
          <a:prstGeom prst="rect">
            <a:avLst/>
          </a:prstGeom>
        </p:spPr>
      </p:pic>
      <p:pic>
        <p:nvPicPr>
          <p:cNvPr id="23" name="Graphic 22">
            <a:extLst>
              <a:ext uri="{FF2B5EF4-FFF2-40B4-BE49-F238E27FC236}">
                <a16:creationId xmlns:a16="http://schemas.microsoft.com/office/drawing/2014/main" id="{F9B6C207-8E49-7C30-766A-F6958069CD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629773" y="1044356"/>
            <a:ext cx="2026684" cy="2026684"/>
          </a:xfrm>
          <a:prstGeom prst="rect">
            <a:avLst/>
          </a:prstGeom>
        </p:spPr>
      </p:pic>
      <p:pic>
        <p:nvPicPr>
          <p:cNvPr id="25" name="Graphic 24">
            <a:extLst>
              <a:ext uri="{FF2B5EF4-FFF2-40B4-BE49-F238E27FC236}">
                <a16:creationId xmlns:a16="http://schemas.microsoft.com/office/drawing/2014/main" id="{67F2F364-7A97-D75F-F9E9-135E6801A70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535347" y="1511070"/>
            <a:ext cx="1469862" cy="1469862"/>
          </a:xfrm>
          <a:prstGeom prst="rect">
            <a:avLst/>
          </a:prstGeom>
        </p:spPr>
      </p:pic>
      <p:pic>
        <p:nvPicPr>
          <p:cNvPr id="27" name="Graphic 26">
            <a:extLst>
              <a:ext uri="{FF2B5EF4-FFF2-40B4-BE49-F238E27FC236}">
                <a16:creationId xmlns:a16="http://schemas.microsoft.com/office/drawing/2014/main" id="{7251818D-A459-20EB-2E8D-D705FED4F2E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626885" y="1070054"/>
            <a:ext cx="2106084" cy="2106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4729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C73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75F6737-C70A-183B-CE53-E4AAE0E61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2984" y="2787214"/>
            <a:ext cx="9300118" cy="1515800"/>
          </a:xfrm>
        </p:spPr>
        <p:txBody>
          <a:bodyPr/>
          <a:lstStyle/>
          <a:p>
            <a:r>
              <a:rPr lang="en-US" dirty="0"/>
              <a:t>Strengthening the capacity of the workforce to combat homelessness </a:t>
            </a:r>
            <a:endParaRPr lang="en-US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C6F5379-EBD5-5A8E-C617-C87EE020AC7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71" t="41660"/>
          <a:stretch/>
        </p:blipFill>
        <p:spPr bwMode="auto">
          <a:xfrm>
            <a:off x="0" y="0"/>
            <a:ext cx="3441700" cy="2222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64770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158745" y="805972"/>
            <a:ext cx="693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Die OECD-Zone: 38 Länder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547444B-BED4-50DF-E88F-DEA11ED95F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165"/>
            <a:ext cx="12192000" cy="78559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7C30B07-676D-FF87-BB5F-65BBBCC348AD}"/>
              </a:ext>
            </a:extLst>
          </p:cNvPr>
          <p:cNvSpPr txBox="1"/>
          <p:nvPr/>
        </p:nvSpPr>
        <p:spPr>
          <a:xfrm>
            <a:off x="678360" y="-43153"/>
            <a:ext cx="978644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The OECD is an international </a:t>
            </a:r>
            <a:r>
              <a:rPr lang="de" sz="2400" b="1" dirty="0">
                <a:solidFill>
                  <a:prstClr val="white"/>
                </a:solidFill>
                <a:latin typeface="Arial Narrow" panose="020B0606020202030204" pitchFamily="34" charset="0"/>
              </a:rPr>
              <a:t>o</a:t>
            </a:r>
            <a:r>
              <a:rPr kumimoji="0" lang="de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rganisation that works towards creating                 „Better policies, for better lives“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36FA44A-457A-F5A8-2343-3AEAB8F837A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8092"/>
          <a:stretch/>
        </p:blipFill>
        <p:spPr>
          <a:xfrm>
            <a:off x="0" y="765433"/>
            <a:ext cx="12192000" cy="689417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312404" y="4180416"/>
            <a:ext cx="3567192" cy="2246769"/>
          </a:xfrm>
          <a:prstGeom prst="rect">
            <a:avLst/>
          </a:prstGeom>
          <a:solidFill>
            <a:srgbClr val="DCE6F2">
              <a:alpha val="80000"/>
            </a:srgbClr>
          </a:solidFill>
        </p:spPr>
        <p:txBody>
          <a:bodyPr wrap="square" rtlCol="0">
            <a:sp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" sz="20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Collect comparable data across countries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" sz="2000" b="1" dirty="0">
                <a:solidFill>
                  <a:srgbClr val="F79646">
                    <a:lumMod val="75000"/>
                  </a:srgbClr>
                </a:solidFill>
                <a:latin typeface="Arial Narrow" panose="020B0606020202030204" pitchFamily="34" charset="0"/>
              </a:rPr>
              <a:t>Exchange of experiences </a:t>
            </a:r>
            <a:endParaRPr kumimoji="0" lang="de" sz="2000" b="1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75000"/>
                </a:srgbClr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" sz="20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Draft guidelines and policy recommendations for governments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E6E6E6">
                  <a:lumMod val="10000"/>
                </a:srgbClr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12404" y="3588888"/>
            <a:ext cx="3567192" cy="461665"/>
          </a:xfrm>
          <a:prstGeom prst="rect">
            <a:avLst/>
          </a:prstGeom>
          <a:solidFill>
            <a:srgbClr val="DCE6F2">
              <a:alpha val="80000"/>
            </a:srgbClr>
          </a:solidFill>
        </p:spPr>
        <p:txBody>
          <a:bodyPr wrap="square" rtlCol="0">
            <a:spAutoFit/>
          </a:bodyPr>
          <a:lstStyle>
            <a:defPPr>
              <a:defRPr lang="fr-FR"/>
            </a:defPPr>
            <a:lvl1pPr marR="0" lvl="0" indent="0" fontAlgn="auto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</a:defRPr>
            </a:lvl1pPr>
          </a:lstStyle>
          <a:p>
            <a:r>
              <a:rPr lang="de" dirty="0">
                <a:solidFill>
                  <a:schemeClr val="bg2">
                    <a:lumMod val="10000"/>
                  </a:schemeClr>
                </a:solidFill>
              </a:rPr>
              <a:t>What does the OECD do?</a:t>
            </a:r>
            <a:endParaRPr lang="en-GB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84677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C39648C3-E6A1-2A15-2616-056B6D74BB83}"/>
              </a:ext>
            </a:extLst>
          </p:cNvPr>
          <p:cNvSpPr txBox="1"/>
          <p:nvPr/>
        </p:nvSpPr>
        <p:spPr>
          <a:xfrm>
            <a:off x="576686" y="1168876"/>
            <a:ext cx="11038633" cy="6465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1" b="1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Employment in health and social work as a share of total employment, by gender</a:t>
            </a:r>
          </a:p>
          <a:p>
            <a:pPr algn="ctr"/>
            <a:r>
              <a:rPr lang="en-US" sz="1801" b="1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2021 (or nearest year)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FF7C55F-205D-E180-FAFE-4A3B355929B7}"/>
              </a:ext>
            </a:extLst>
          </p:cNvPr>
          <p:cNvSpPr txBox="1"/>
          <p:nvPr/>
        </p:nvSpPr>
        <p:spPr>
          <a:xfrm>
            <a:off x="310775" y="6510398"/>
            <a:ext cx="6255834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050" dirty="0">
                <a:latin typeface="Arial Narrow" panose="020B0606020202030204" pitchFamily="34" charset="0"/>
              </a:rPr>
              <a:t>Source: OECD (2023), Health at a Glance 2023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74DAF14-1CB1-A109-AF09-4344A93EAB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165"/>
            <a:ext cx="12192000" cy="78559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5396043-51F9-947D-48FE-AFE2F1243C27}"/>
              </a:ext>
            </a:extLst>
          </p:cNvPr>
          <p:cNvSpPr txBox="1"/>
          <p:nvPr/>
        </p:nvSpPr>
        <p:spPr>
          <a:xfrm>
            <a:off x="619968" y="-42864"/>
            <a:ext cx="1007364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Arial Narrow" panose="020B0606020202030204" pitchFamily="34" charset="0"/>
              </a:rPr>
              <a:t>Building an effective workforce to combat homelessness  |  </a:t>
            </a:r>
            <a:r>
              <a:rPr lang="en-US" sz="2400" b="1" dirty="0">
                <a:solidFill>
                  <a:schemeClr val="bg1"/>
                </a:solidFill>
                <a:latin typeface="Arial Narrow" panose="020B0606020202030204" pitchFamily="34" charset="0"/>
              </a:rPr>
              <a:t>The health and social care sector employs 1 in 10 workers on average – the majority of whom are women.</a:t>
            </a:r>
          </a:p>
        </p:txBody>
      </p:sp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id="{BCB35DE0-C4E9-45A2-9418-40E36CB777CA}"/>
              </a:ext>
            </a:extLst>
          </p:cNvPr>
          <p:cNvGraphicFramePr>
            <a:graphicFrameLocks/>
          </p:cNvGraphicFramePr>
          <p:nvPr/>
        </p:nvGraphicFramePr>
        <p:xfrm>
          <a:off x="310775" y="1899602"/>
          <a:ext cx="11424026" cy="45138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6444714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8C9D18D3-AB7C-2EBF-414C-2C71603C5CE8}"/>
              </a:ext>
            </a:extLst>
          </p:cNvPr>
          <p:cNvGrpSpPr/>
          <p:nvPr/>
        </p:nvGrpSpPr>
        <p:grpSpPr>
          <a:xfrm>
            <a:off x="602475" y="1185863"/>
            <a:ext cx="7950510" cy="4456172"/>
            <a:chOff x="6685188" y="1494479"/>
            <a:chExt cx="4857750" cy="4456171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8D22BDD-3B0B-1A1A-26BB-39E826A282BB}"/>
                </a:ext>
              </a:extLst>
            </p:cNvPr>
            <p:cNvSpPr txBox="1"/>
            <p:nvPr/>
          </p:nvSpPr>
          <p:spPr>
            <a:xfrm>
              <a:off x="6685188" y="1494479"/>
              <a:ext cx="48577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800" b="1" dirty="0">
                <a:solidFill>
                  <a:srgbClr val="428DB2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21E98CB-C1F1-EA45-076F-5B16C3672212}"/>
                </a:ext>
              </a:extLst>
            </p:cNvPr>
            <p:cNvSpPr txBox="1"/>
            <p:nvPr/>
          </p:nvSpPr>
          <p:spPr>
            <a:xfrm>
              <a:off x="6847137" y="1611001"/>
              <a:ext cx="3421558" cy="43396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7" indent="-285757">
                <a:spcBef>
                  <a:spcPts val="601"/>
                </a:spcBef>
                <a:spcAft>
                  <a:spcPts val="601"/>
                </a:spcAft>
                <a:buClr>
                  <a:srgbClr val="0395A4"/>
                </a:buClr>
                <a:buFont typeface="Wingdings" panose="05000000000000000000" pitchFamily="2" charset="2"/>
                <a:buChar char="ü"/>
              </a:pPr>
              <a:r>
                <a:rPr lang="en-GB" sz="2400" b="1" dirty="0">
                  <a:solidFill>
                    <a:schemeClr val="bg2">
                      <a:lumMod val="10000"/>
                    </a:schemeClr>
                  </a:solidFill>
                  <a:latin typeface="Arial Narrow" panose="020B0606020202030204" pitchFamily="34" charset="0"/>
                </a:rPr>
                <a:t>Poor pay</a:t>
              </a:r>
            </a:p>
            <a:p>
              <a:pPr marL="285757" indent="-285757">
                <a:spcBef>
                  <a:spcPts val="601"/>
                </a:spcBef>
                <a:spcAft>
                  <a:spcPts val="601"/>
                </a:spcAft>
                <a:buClr>
                  <a:srgbClr val="0395A4"/>
                </a:buClr>
                <a:buFont typeface="Wingdings" panose="05000000000000000000" pitchFamily="2" charset="2"/>
                <a:buChar char="ü"/>
              </a:pPr>
              <a:r>
                <a:rPr lang="en-GB" sz="2400" b="1" dirty="0">
                  <a:solidFill>
                    <a:schemeClr val="bg2">
                      <a:lumMod val="10000"/>
                    </a:schemeClr>
                  </a:solidFill>
                  <a:latin typeface="Arial Narrow" panose="020B0606020202030204" pitchFamily="34" charset="0"/>
                </a:rPr>
                <a:t>Precarious contracts</a:t>
              </a:r>
            </a:p>
            <a:p>
              <a:pPr marL="285757" indent="-285757">
                <a:spcBef>
                  <a:spcPts val="601"/>
                </a:spcBef>
                <a:spcAft>
                  <a:spcPts val="601"/>
                </a:spcAft>
                <a:buClr>
                  <a:srgbClr val="0395A4"/>
                </a:buClr>
                <a:buFont typeface="Wingdings" panose="05000000000000000000" pitchFamily="2" charset="2"/>
                <a:buChar char="ü"/>
              </a:pPr>
              <a:r>
                <a:rPr lang="en-GB" sz="2400" b="1" dirty="0">
                  <a:solidFill>
                    <a:schemeClr val="bg2">
                      <a:lumMod val="10000"/>
                    </a:schemeClr>
                  </a:solidFill>
                  <a:latin typeface="Arial Narrow" panose="020B0606020202030204" pitchFamily="34" charset="0"/>
                </a:rPr>
                <a:t>High turnover</a:t>
              </a:r>
            </a:p>
            <a:p>
              <a:pPr marL="285757" indent="-285757">
                <a:spcBef>
                  <a:spcPts val="601"/>
                </a:spcBef>
                <a:spcAft>
                  <a:spcPts val="601"/>
                </a:spcAft>
                <a:buClr>
                  <a:srgbClr val="0395A4"/>
                </a:buClr>
                <a:buFont typeface="Wingdings" panose="05000000000000000000" pitchFamily="2" charset="2"/>
                <a:buChar char="ü"/>
              </a:pPr>
              <a:r>
                <a:rPr lang="en-GB" sz="2400" b="1" dirty="0">
                  <a:solidFill>
                    <a:schemeClr val="bg2">
                      <a:lumMod val="10000"/>
                    </a:schemeClr>
                  </a:solidFill>
                  <a:latin typeface="Arial Narrow" panose="020B0606020202030204" pitchFamily="34" charset="0"/>
                </a:rPr>
                <a:t>Lack of training </a:t>
              </a:r>
            </a:p>
            <a:p>
              <a:pPr marL="285757" indent="-285757">
                <a:spcBef>
                  <a:spcPts val="601"/>
                </a:spcBef>
                <a:spcAft>
                  <a:spcPts val="601"/>
                </a:spcAft>
                <a:buClr>
                  <a:srgbClr val="0395A4"/>
                </a:buClr>
                <a:buFont typeface="Wingdings" panose="05000000000000000000" pitchFamily="2" charset="2"/>
                <a:buChar char="ü"/>
              </a:pPr>
              <a:r>
                <a:rPr lang="en-GB" sz="2400" b="1" dirty="0">
                  <a:solidFill>
                    <a:schemeClr val="bg2">
                      <a:lumMod val="10000"/>
                    </a:schemeClr>
                  </a:solidFill>
                  <a:latin typeface="Arial Narrow" panose="020B0606020202030204" pitchFamily="34" charset="0"/>
                </a:rPr>
                <a:t>Poor mental health, burn out</a:t>
              </a:r>
            </a:p>
            <a:p>
              <a:pPr marL="285757" indent="-285757">
                <a:spcBef>
                  <a:spcPts val="601"/>
                </a:spcBef>
                <a:spcAft>
                  <a:spcPts val="601"/>
                </a:spcAft>
                <a:buClr>
                  <a:srgbClr val="0395A4"/>
                </a:buClr>
                <a:buFont typeface="Wingdings" panose="05000000000000000000" pitchFamily="2" charset="2"/>
                <a:buChar char="ü"/>
              </a:pPr>
              <a:r>
                <a:rPr lang="en-GB" sz="2400" b="1" dirty="0">
                  <a:solidFill>
                    <a:schemeClr val="bg2">
                      <a:lumMod val="10000"/>
                    </a:schemeClr>
                  </a:solidFill>
                  <a:latin typeface="Arial Narrow" panose="020B0606020202030204" pitchFamily="34" charset="0"/>
                </a:rPr>
                <a:t>Limited recognition </a:t>
              </a:r>
            </a:p>
            <a:p>
              <a:pPr marL="285757" indent="-285757">
                <a:spcBef>
                  <a:spcPts val="601"/>
                </a:spcBef>
                <a:spcAft>
                  <a:spcPts val="601"/>
                </a:spcAft>
                <a:buClr>
                  <a:srgbClr val="0395A4"/>
                </a:buClr>
                <a:buFont typeface="Wingdings" panose="05000000000000000000" pitchFamily="2" charset="2"/>
                <a:buChar char="ü"/>
              </a:pPr>
              <a:r>
                <a:rPr lang="en-GB" sz="2400" b="1" dirty="0">
                  <a:solidFill>
                    <a:schemeClr val="bg2">
                      <a:lumMod val="10000"/>
                    </a:schemeClr>
                  </a:solidFill>
                  <a:latin typeface="Arial Narrow" panose="020B0606020202030204" pitchFamily="34" charset="0"/>
                </a:rPr>
                <a:t>Frustration (e.g. challenges to overcome the systemic barriers to support people experiencing homelessness)</a:t>
              </a:r>
              <a:endParaRPr lang="en-GB" sz="1801" b="1" dirty="0">
                <a:solidFill>
                  <a:schemeClr val="bg2">
                    <a:lumMod val="10000"/>
                  </a:schemeClr>
                </a:solidFill>
                <a:latin typeface="Arial Narrow" panose="020B0606020202030204" pitchFamily="34" charset="0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5C10385F-D253-6D06-2D9F-3041F264FA7D}"/>
              </a:ext>
            </a:extLst>
          </p:cNvPr>
          <p:cNvSpPr txBox="1"/>
          <p:nvPr/>
        </p:nvSpPr>
        <p:spPr>
          <a:xfrm>
            <a:off x="6079301" y="1041830"/>
            <a:ext cx="14698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dirty="0"/>
              <a:t>“</a:t>
            </a:r>
            <a:endParaRPr lang="en-US" sz="8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1D0D5D8-2A61-888C-C3F1-2727A68D3A76}"/>
              </a:ext>
            </a:extLst>
          </p:cNvPr>
          <p:cNvSpPr txBox="1"/>
          <p:nvPr/>
        </p:nvSpPr>
        <p:spPr>
          <a:xfrm>
            <a:off x="11457062" y="3312399"/>
            <a:ext cx="14698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dirty="0"/>
              <a:t>”</a:t>
            </a:r>
            <a:endParaRPr lang="en-US" sz="80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ECC6622-64C2-38A2-CBD9-A6C5AD1231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165"/>
            <a:ext cx="12192000" cy="78559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6B62B04-6140-CC5C-242A-06E4ECFDD799}"/>
              </a:ext>
            </a:extLst>
          </p:cNvPr>
          <p:cNvSpPr txBox="1"/>
          <p:nvPr/>
        </p:nvSpPr>
        <p:spPr>
          <a:xfrm>
            <a:off x="678360" y="68629"/>
            <a:ext cx="1007364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Arial Narrow" panose="020B0606020202030204" pitchFamily="34" charset="0"/>
              </a:rPr>
              <a:t>Workers in the social, health and homelessness sector face multiple challenges.</a:t>
            </a:r>
            <a:endParaRPr lang="en-US" sz="24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AC4D0B9-AA5C-9AF6-951F-157366E546FF}"/>
              </a:ext>
            </a:extLst>
          </p:cNvPr>
          <p:cNvGrpSpPr/>
          <p:nvPr/>
        </p:nvGrpSpPr>
        <p:grpSpPr>
          <a:xfrm>
            <a:off x="6778173" y="1477498"/>
            <a:ext cx="4795618" cy="1631217"/>
            <a:chOff x="6778171" y="1477496"/>
            <a:chExt cx="4795619" cy="1631215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CBE606D-201F-CA33-0487-01CCDAF1F697}"/>
                </a:ext>
              </a:extLst>
            </p:cNvPr>
            <p:cNvSpPr txBox="1"/>
            <p:nvPr/>
          </p:nvSpPr>
          <p:spPr>
            <a:xfrm>
              <a:off x="6778171" y="1477496"/>
              <a:ext cx="4795619" cy="1631215"/>
            </a:xfrm>
            <a:custGeom>
              <a:avLst/>
              <a:gdLst>
                <a:gd name="connsiteX0" fmla="*/ 0 w 4795619"/>
                <a:gd name="connsiteY0" fmla="*/ 0 h 1631215"/>
                <a:gd name="connsiteX1" fmla="*/ 781001 w 4795619"/>
                <a:gd name="connsiteY1" fmla="*/ 0 h 1631215"/>
                <a:gd name="connsiteX2" fmla="*/ 1514045 w 4795619"/>
                <a:gd name="connsiteY2" fmla="*/ 0 h 1631215"/>
                <a:gd name="connsiteX3" fmla="*/ 2247090 w 4795619"/>
                <a:gd name="connsiteY3" fmla="*/ 0 h 1631215"/>
                <a:gd name="connsiteX4" fmla="*/ 2980135 w 4795619"/>
                <a:gd name="connsiteY4" fmla="*/ 0 h 1631215"/>
                <a:gd name="connsiteX5" fmla="*/ 3569311 w 4795619"/>
                <a:gd name="connsiteY5" fmla="*/ 0 h 1631215"/>
                <a:gd name="connsiteX6" fmla="*/ 4795619 w 4795619"/>
                <a:gd name="connsiteY6" fmla="*/ 0 h 1631215"/>
                <a:gd name="connsiteX7" fmla="*/ 4795619 w 4795619"/>
                <a:gd name="connsiteY7" fmla="*/ 543738 h 1631215"/>
                <a:gd name="connsiteX8" fmla="*/ 4795619 w 4795619"/>
                <a:gd name="connsiteY8" fmla="*/ 1054852 h 1631215"/>
                <a:gd name="connsiteX9" fmla="*/ 4795619 w 4795619"/>
                <a:gd name="connsiteY9" fmla="*/ 1631215 h 1631215"/>
                <a:gd name="connsiteX10" fmla="*/ 4158487 w 4795619"/>
                <a:gd name="connsiteY10" fmla="*/ 1631215 h 1631215"/>
                <a:gd name="connsiteX11" fmla="*/ 3425442 w 4795619"/>
                <a:gd name="connsiteY11" fmla="*/ 1631215 h 1631215"/>
                <a:gd name="connsiteX12" fmla="*/ 2692398 w 4795619"/>
                <a:gd name="connsiteY12" fmla="*/ 1631215 h 1631215"/>
                <a:gd name="connsiteX13" fmla="*/ 2151178 w 4795619"/>
                <a:gd name="connsiteY13" fmla="*/ 1631215 h 1631215"/>
                <a:gd name="connsiteX14" fmla="*/ 1514045 w 4795619"/>
                <a:gd name="connsiteY14" fmla="*/ 1631215 h 1631215"/>
                <a:gd name="connsiteX15" fmla="*/ 828957 w 4795619"/>
                <a:gd name="connsiteY15" fmla="*/ 1631215 h 1631215"/>
                <a:gd name="connsiteX16" fmla="*/ 0 w 4795619"/>
                <a:gd name="connsiteY16" fmla="*/ 1631215 h 1631215"/>
                <a:gd name="connsiteX17" fmla="*/ 0 w 4795619"/>
                <a:gd name="connsiteY17" fmla="*/ 1087477 h 1631215"/>
                <a:gd name="connsiteX18" fmla="*/ 0 w 4795619"/>
                <a:gd name="connsiteY18" fmla="*/ 576363 h 1631215"/>
                <a:gd name="connsiteX19" fmla="*/ 0 w 4795619"/>
                <a:gd name="connsiteY19" fmla="*/ 0 h 1631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795619" h="1631215" fill="none" extrusionOk="0">
                  <a:moveTo>
                    <a:pt x="0" y="0"/>
                  </a:moveTo>
                  <a:cubicBezTo>
                    <a:pt x="210550" y="-1539"/>
                    <a:pt x="456767" y="29283"/>
                    <a:pt x="781001" y="0"/>
                  </a:cubicBezTo>
                  <a:cubicBezTo>
                    <a:pt x="1105235" y="-29283"/>
                    <a:pt x="1335290" y="-16602"/>
                    <a:pt x="1514045" y="0"/>
                  </a:cubicBezTo>
                  <a:cubicBezTo>
                    <a:pt x="1692800" y="16602"/>
                    <a:pt x="2020915" y="-22850"/>
                    <a:pt x="2247090" y="0"/>
                  </a:cubicBezTo>
                  <a:cubicBezTo>
                    <a:pt x="2473266" y="22850"/>
                    <a:pt x="2684998" y="4737"/>
                    <a:pt x="2980135" y="0"/>
                  </a:cubicBezTo>
                  <a:cubicBezTo>
                    <a:pt x="3275272" y="-4737"/>
                    <a:pt x="3442526" y="-4054"/>
                    <a:pt x="3569311" y="0"/>
                  </a:cubicBezTo>
                  <a:cubicBezTo>
                    <a:pt x="3696096" y="4054"/>
                    <a:pt x="4339123" y="49730"/>
                    <a:pt x="4795619" y="0"/>
                  </a:cubicBezTo>
                  <a:cubicBezTo>
                    <a:pt x="4816243" y="220851"/>
                    <a:pt x="4820346" y="328557"/>
                    <a:pt x="4795619" y="543738"/>
                  </a:cubicBezTo>
                  <a:cubicBezTo>
                    <a:pt x="4770892" y="758919"/>
                    <a:pt x="4816600" y="813838"/>
                    <a:pt x="4795619" y="1054852"/>
                  </a:cubicBezTo>
                  <a:cubicBezTo>
                    <a:pt x="4774638" y="1295866"/>
                    <a:pt x="4790607" y="1480313"/>
                    <a:pt x="4795619" y="1631215"/>
                  </a:cubicBezTo>
                  <a:cubicBezTo>
                    <a:pt x="4615743" y="1623451"/>
                    <a:pt x="4307464" y="1641496"/>
                    <a:pt x="4158487" y="1631215"/>
                  </a:cubicBezTo>
                  <a:cubicBezTo>
                    <a:pt x="4009510" y="1620934"/>
                    <a:pt x="3734139" y="1644589"/>
                    <a:pt x="3425442" y="1631215"/>
                  </a:cubicBezTo>
                  <a:cubicBezTo>
                    <a:pt x="3116746" y="1617841"/>
                    <a:pt x="2867476" y="1607221"/>
                    <a:pt x="2692398" y="1631215"/>
                  </a:cubicBezTo>
                  <a:cubicBezTo>
                    <a:pt x="2517320" y="1655209"/>
                    <a:pt x="2271041" y="1631033"/>
                    <a:pt x="2151178" y="1631215"/>
                  </a:cubicBezTo>
                  <a:cubicBezTo>
                    <a:pt x="2031315" y="1631397"/>
                    <a:pt x="1828791" y="1649048"/>
                    <a:pt x="1514045" y="1631215"/>
                  </a:cubicBezTo>
                  <a:cubicBezTo>
                    <a:pt x="1199299" y="1613382"/>
                    <a:pt x="985695" y="1635873"/>
                    <a:pt x="828957" y="1631215"/>
                  </a:cubicBezTo>
                  <a:cubicBezTo>
                    <a:pt x="672219" y="1626557"/>
                    <a:pt x="246346" y="1664869"/>
                    <a:pt x="0" y="1631215"/>
                  </a:cubicBezTo>
                  <a:cubicBezTo>
                    <a:pt x="-13003" y="1418121"/>
                    <a:pt x="18827" y="1289881"/>
                    <a:pt x="0" y="1087477"/>
                  </a:cubicBezTo>
                  <a:cubicBezTo>
                    <a:pt x="-18827" y="885073"/>
                    <a:pt x="20142" y="681655"/>
                    <a:pt x="0" y="576363"/>
                  </a:cubicBezTo>
                  <a:cubicBezTo>
                    <a:pt x="-20142" y="471071"/>
                    <a:pt x="26431" y="180372"/>
                    <a:pt x="0" y="0"/>
                  </a:cubicBezTo>
                  <a:close/>
                </a:path>
                <a:path w="4795619" h="1631215" stroke="0" extrusionOk="0">
                  <a:moveTo>
                    <a:pt x="0" y="0"/>
                  </a:moveTo>
                  <a:cubicBezTo>
                    <a:pt x="153515" y="14024"/>
                    <a:pt x="432387" y="19281"/>
                    <a:pt x="589176" y="0"/>
                  </a:cubicBezTo>
                  <a:cubicBezTo>
                    <a:pt x="745965" y="-19281"/>
                    <a:pt x="1091077" y="-15109"/>
                    <a:pt x="1274264" y="0"/>
                  </a:cubicBezTo>
                  <a:cubicBezTo>
                    <a:pt x="1457451" y="15109"/>
                    <a:pt x="1712579" y="-7737"/>
                    <a:pt x="1911397" y="0"/>
                  </a:cubicBezTo>
                  <a:cubicBezTo>
                    <a:pt x="2110215" y="7737"/>
                    <a:pt x="2252791" y="-10217"/>
                    <a:pt x="2452617" y="0"/>
                  </a:cubicBezTo>
                  <a:cubicBezTo>
                    <a:pt x="2652443" y="10217"/>
                    <a:pt x="2844269" y="-12619"/>
                    <a:pt x="3185661" y="0"/>
                  </a:cubicBezTo>
                  <a:cubicBezTo>
                    <a:pt x="3527053" y="12619"/>
                    <a:pt x="3679658" y="-5923"/>
                    <a:pt x="3870750" y="0"/>
                  </a:cubicBezTo>
                  <a:cubicBezTo>
                    <a:pt x="4061842" y="5923"/>
                    <a:pt x="4470032" y="44180"/>
                    <a:pt x="4795619" y="0"/>
                  </a:cubicBezTo>
                  <a:cubicBezTo>
                    <a:pt x="4806189" y="155878"/>
                    <a:pt x="4799251" y="340479"/>
                    <a:pt x="4795619" y="527426"/>
                  </a:cubicBezTo>
                  <a:cubicBezTo>
                    <a:pt x="4791987" y="714373"/>
                    <a:pt x="4786343" y="894188"/>
                    <a:pt x="4795619" y="1071165"/>
                  </a:cubicBezTo>
                  <a:cubicBezTo>
                    <a:pt x="4804895" y="1248142"/>
                    <a:pt x="4817079" y="1436296"/>
                    <a:pt x="4795619" y="1631215"/>
                  </a:cubicBezTo>
                  <a:cubicBezTo>
                    <a:pt x="4620250" y="1614967"/>
                    <a:pt x="4256718" y="1595069"/>
                    <a:pt x="4014618" y="1631215"/>
                  </a:cubicBezTo>
                  <a:cubicBezTo>
                    <a:pt x="3772518" y="1667361"/>
                    <a:pt x="3597705" y="1655047"/>
                    <a:pt x="3281574" y="1631215"/>
                  </a:cubicBezTo>
                  <a:cubicBezTo>
                    <a:pt x="2965443" y="1607383"/>
                    <a:pt x="2714192" y="1614038"/>
                    <a:pt x="2548529" y="1631215"/>
                  </a:cubicBezTo>
                  <a:cubicBezTo>
                    <a:pt x="2382867" y="1648392"/>
                    <a:pt x="2169183" y="1640866"/>
                    <a:pt x="1911397" y="1631215"/>
                  </a:cubicBezTo>
                  <a:cubicBezTo>
                    <a:pt x="1653611" y="1621564"/>
                    <a:pt x="1350018" y="1595949"/>
                    <a:pt x="1130396" y="1631215"/>
                  </a:cubicBezTo>
                  <a:cubicBezTo>
                    <a:pt x="910774" y="1666481"/>
                    <a:pt x="252632" y="1675107"/>
                    <a:pt x="0" y="1631215"/>
                  </a:cubicBezTo>
                  <a:cubicBezTo>
                    <a:pt x="-27386" y="1397380"/>
                    <a:pt x="2296" y="1239917"/>
                    <a:pt x="0" y="1054852"/>
                  </a:cubicBezTo>
                  <a:cubicBezTo>
                    <a:pt x="-2296" y="869787"/>
                    <a:pt x="-25364" y="789681"/>
                    <a:pt x="0" y="527426"/>
                  </a:cubicBezTo>
                  <a:cubicBezTo>
                    <a:pt x="25364" y="265171"/>
                    <a:pt x="4395" y="229437"/>
                    <a:pt x="0" y="0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>
              <a:solidFill>
                <a:srgbClr val="F1CD20"/>
              </a:solidFill>
              <a:extLst>
                <a:ext uri="{C807C97D-BFC1-408E-A445-0C87EB9F89A2}">
                  <ask:lineSketchStyleProps xmlns:ask="http://schemas.microsoft.com/office/drawing/2018/sketchyshapes" sd="246184469">
                    <a:prstGeom prst="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txBody>
            <a:bodyPr wrap="square">
              <a:spAutoFit/>
            </a:bodyPr>
            <a:lstStyle/>
            <a:p>
              <a:r>
                <a:rPr lang="en-US" sz="2000" dirty="0">
                  <a:solidFill>
                    <a:schemeClr val="accent5">
                      <a:lumMod val="75000"/>
                    </a:schemeClr>
                  </a:solidFill>
                  <a:latin typeface="Arial Bold" panose="020B0704020202020204" pitchFamily="34" charset="0"/>
                  <a:cs typeface="Arial Bold" panose="020B0704020202020204" pitchFamily="34" charset="0"/>
                </a:rPr>
                <a:t>‘“</a:t>
              </a:r>
              <a:r>
                <a:rPr lang="en-US" sz="2000" b="1" dirty="0">
                  <a:solidFill>
                    <a:schemeClr val="accent5">
                      <a:lumMod val="75000"/>
                    </a:schemeClr>
                  </a:solidFill>
                  <a:latin typeface="Arial Bold" panose="020B0704020202020204" pitchFamily="34" charset="0"/>
                  <a:cs typeface="Arial Bold" panose="020B0704020202020204" pitchFamily="34" charset="0"/>
                </a:rPr>
                <a:t>Constantly battling a biased social system with inadequate resources</a:t>
              </a:r>
              <a:r>
                <a:rPr lang="en-US" sz="2000" dirty="0">
                  <a:solidFill>
                    <a:schemeClr val="accent5">
                      <a:lumMod val="75000"/>
                    </a:schemeClr>
                  </a:solidFill>
                  <a:latin typeface="Arial Bold" panose="020B0704020202020204" pitchFamily="34" charset="0"/>
                  <a:cs typeface="Arial Bold" panose="020B0704020202020204" pitchFamily="34" charset="0"/>
                </a:rPr>
                <a:t>, […] can […] lead to feeling overwhelmed and defeated…”</a:t>
              </a:r>
            </a:p>
            <a:p>
              <a:endParaRPr lang="en-US" sz="2000" dirty="0">
                <a:solidFill>
                  <a:schemeClr val="accent5">
                    <a:lumMod val="75000"/>
                  </a:schemeClr>
                </a:solidFill>
                <a:latin typeface="Arial Bold" panose="020B0704020202020204" pitchFamily="34" charset="0"/>
                <a:cs typeface="Arial Bold" panose="020B0704020202020204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95EFE61-B0DF-9D22-A2C2-28F2A8F7A0CF}"/>
                </a:ext>
              </a:extLst>
            </p:cNvPr>
            <p:cNvSpPr txBox="1"/>
            <p:nvPr/>
          </p:nvSpPr>
          <p:spPr>
            <a:xfrm>
              <a:off x="8490083" y="2748890"/>
              <a:ext cx="3083707" cy="30790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/>
              <a:r>
                <a:rPr lang="en-US" sz="1401" dirty="0">
                  <a:latin typeface="Arial Narrow" panose="020B0606020202030204" pitchFamily="34" charset="0"/>
                </a:rPr>
                <a:t>Peters, Hobson &amp; Samuel (2022) – Paper 9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1D4A9F3-D0E6-8869-51E6-20CAA3C907D7}"/>
              </a:ext>
            </a:extLst>
          </p:cNvPr>
          <p:cNvGrpSpPr/>
          <p:nvPr/>
        </p:nvGrpSpPr>
        <p:grpSpPr>
          <a:xfrm>
            <a:off x="7063538" y="3974115"/>
            <a:ext cx="4260932" cy="1323438"/>
            <a:chOff x="7063537" y="3974117"/>
            <a:chExt cx="4260932" cy="1323440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D48FED1-DB49-14E3-DA4B-AD0307DC6971}"/>
                </a:ext>
              </a:extLst>
            </p:cNvPr>
            <p:cNvSpPr txBox="1"/>
            <p:nvPr/>
          </p:nvSpPr>
          <p:spPr>
            <a:xfrm>
              <a:off x="7063537" y="3974117"/>
              <a:ext cx="4260932" cy="1323440"/>
            </a:xfrm>
            <a:custGeom>
              <a:avLst/>
              <a:gdLst>
                <a:gd name="connsiteX0" fmla="*/ 0 w 4260932"/>
                <a:gd name="connsiteY0" fmla="*/ 0 h 1323440"/>
                <a:gd name="connsiteX1" fmla="*/ 566095 w 4260932"/>
                <a:gd name="connsiteY1" fmla="*/ 0 h 1323440"/>
                <a:gd name="connsiteX2" fmla="*/ 1132191 w 4260932"/>
                <a:gd name="connsiteY2" fmla="*/ 0 h 1323440"/>
                <a:gd name="connsiteX3" fmla="*/ 1613067 w 4260932"/>
                <a:gd name="connsiteY3" fmla="*/ 0 h 1323440"/>
                <a:gd name="connsiteX4" fmla="*/ 2136553 w 4260932"/>
                <a:gd name="connsiteY4" fmla="*/ 0 h 1323440"/>
                <a:gd name="connsiteX5" fmla="*/ 2660039 w 4260932"/>
                <a:gd name="connsiteY5" fmla="*/ 0 h 1323440"/>
                <a:gd name="connsiteX6" fmla="*/ 3311353 w 4260932"/>
                <a:gd name="connsiteY6" fmla="*/ 0 h 1323440"/>
                <a:gd name="connsiteX7" fmla="*/ 4260932 w 4260932"/>
                <a:gd name="connsiteY7" fmla="*/ 0 h 1323440"/>
                <a:gd name="connsiteX8" fmla="*/ 4260932 w 4260932"/>
                <a:gd name="connsiteY8" fmla="*/ 622017 h 1323440"/>
                <a:gd name="connsiteX9" fmla="*/ 4260932 w 4260932"/>
                <a:gd name="connsiteY9" fmla="*/ 1323440 h 1323440"/>
                <a:gd name="connsiteX10" fmla="*/ 3780055 w 4260932"/>
                <a:gd name="connsiteY10" fmla="*/ 1323440 h 1323440"/>
                <a:gd name="connsiteX11" fmla="*/ 3128741 w 4260932"/>
                <a:gd name="connsiteY11" fmla="*/ 1323440 h 1323440"/>
                <a:gd name="connsiteX12" fmla="*/ 2477428 w 4260932"/>
                <a:gd name="connsiteY12" fmla="*/ 1323440 h 1323440"/>
                <a:gd name="connsiteX13" fmla="*/ 1911332 w 4260932"/>
                <a:gd name="connsiteY13" fmla="*/ 1323440 h 1323440"/>
                <a:gd name="connsiteX14" fmla="*/ 1430456 w 4260932"/>
                <a:gd name="connsiteY14" fmla="*/ 1323440 h 1323440"/>
                <a:gd name="connsiteX15" fmla="*/ 906970 w 4260932"/>
                <a:gd name="connsiteY15" fmla="*/ 1323440 h 1323440"/>
                <a:gd name="connsiteX16" fmla="*/ 0 w 4260932"/>
                <a:gd name="connsiteY16" fmla="*/ 1323440 h 1323440"/>
                <a:gd name="connsiteX17" fmla="*/ 0 w 4260932"/>
                <a:gd name="connsiteY17" fmla="*/ 635251 h 1323440"/>
                <a:gd name="connsiteX18" fmla="*/ 0 w 4260932"/>
                <a:gd name="connsiteY18" fmla="*/ 0 h 1323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260932" h="1323440" fill="none" extrusionOk="0">
                  <a:moveTo>
                    <a:pt x="0" y="0"/>
                  </a:moveTo>
                  <a:cubicBezTo>
                    <a:pt x="279812" y="-23608"/>
                    <a:pt x="313698" y="-19586"/>
                    <a:pt x="566095" y="0"/>
                  </a:cubicBezTo>
                  <a:cubicBezTo>
                    <a:pt x="818492" y="19586"/>
                    <a:pt x="1000022" y="22080"/>
                    <a:pt x="1132191" y="0"/>
                  </a:cubicBezTo>
                  <a:cubicBezTo>
                    <a:pt x="1264360" y="-22080"/>
                    <a:pt x="1478968" y="15909"/>
                    <a:pt x="1613067" y="0"/>
                  </a:cubicBezTo>
                  <a:cubicBezTo>
                    <a:pt x="1747166" y="-15909"/>
                    <a:pt x="2026290" y="-4874"/>
                    <a:pt x="2136553" y="0"/>
                  </a:cubicBezTo>
                  <a:cubicBezTo>
                    <a:pt x="2246816" y="4874"/>
                    <a:pt x="2551515" y="23194"/>
                    <a:pt x="2660039" y="0"/>
                  </a:cubicBezTo>
                  <a:cubicBezTo>
                    <a:pt x="2768563" y="-23194"/>
                    <a:pt x="3131945" y="19114"/>
                    <a:pt x="3311353" y="0"/>
                  </a:cubicBezTo>
                  <a:cubicBezTo>
                    <a:pt x="3490761" y="-19114"/>
                    <a:pt x="4006642" y="12261"/>
                    <a:pt x="4260932" y="0"/>
                  </a:cubicBezTo>
                  <a:cubicBezTo>
                    <a:pt x="4264072" y="291155"/>
                    <a:pt x="4235653" y="496916"/>
                    <a:pt x="4260932" y="622017"/>
                  </a:cubicBezTo>
                  <a:cubicBezTo>
                    <a:pt x="4286211" y="747118"/>
                    <a:pt x="4244601" y="1066534"/>
                    <a:pt x="4260932" y="1323440"/>
                  </a:cubicBezTo>
                  <a:cubicBezTo>
                    <a:pt x="4046886" y="1317776"/>
                    <a:pt x="3903907" y="1323407"/>
                    <a:pt x="3780055" y="1323440"/>
                  </a:cubicBezTo>
                  <a:cubicBezTo>
                    <a:pt x="3656203" y="1323473"/>
                    <a:pt x="3449848" y="1353534"/>
                    <a:pt x="3128741" y="1323440"/>
                  </a:cubicBezTo>
                  <a:cubicBezTo>
                    <a:pt x="2807634" y="1293346"/>
                    <a:pt x="2758802" y="1301754"/>
                    <a:pt x="2477428" y="1323440"/>
                  </a:cubicBezTo>
                  <a:cubicBezTo>
                    <a:pt x="2196054" y="1345126"/>
                    <a:pt x="2118052" y="1320369"/>
                    <a:pt x="1911332" y="1323440"/>
                  </a:cubicBezTo>
                  <a:cubicBezTo>
                    <a:pt x="1704612" y="1326511"/>
                    <a:pt x="1568733" y="1302620"/>
                    <a:pt x="1430456" y="1323440"/>
                  </a:cubicBezTo>
                  <a:cubicBezTo>
                    <a:pt x="1292179" y="1344260"/>
                    <a:pt x="1038029" y="1298687"/>
                    <a:pt x="906970" y="1323440"/>
                  </a:cubicBezTo>
                  <a:cubicBezTo>
                    <a:pt x="775911" y="1348193"/>
                    <a:pt x="226128" y="1343070"/>
                    <a:pt x="0" y="1323440"/>
                  </a:cubicBezTo>
                  <a:cubicBezTo>
                    <a:pt x="-13397" y="1007649"/>
                    <a:pt x="7500" y="833828"/>
                    <a:pt x="0" y="635251"/>
                  </a:cubicBezTo>
                  <a:cubicBezTo>
                    <a:pt x="-7500" y="436674"/>
                    <a:pt x="-22623" y="219237"/>
                    <a:pt x="0" y="0"/>
                  </a:cubicBezTo>
                  <a:close/>
                </a:path>
                <a:path w="4260932" h="1323440" stroke="0" extrusionOk="0">
                  <a:moveTo>
                    <a:pt x="0" y="0"/>
                  </a:moveTo>
                  <a:cubicBezTo>
                    <a:pt x="136656" y="12902"/>
                    <a:pt x="290602" y="13878"/>
                    <a:pt x="480877" y="0"/>
                  </a:cubicBezTo>
                  <a:cubicBezTo>
                    <a:pt x="671152" y="-13878"/>
                    <a:pt x="797012" y="3620"/>
                    <a:pt x="961753" y="0"/>
                  </a:cubicBezTo>
                  <a:cubicBezTo>
                    <a:pt x="1126494" y="-3620"/>
                    <a:pt x="1232673" y="12927"/>
                    <a:pt x="1485239" y="0"/>
                  </a:cubicBezTo>
                  <a:cubicBezTo>
                    <a:pt x="1737805" y="-12927"/>
                    <a:pt x="1863392" y="-20021"/>
                    <a:pt x="2051334" y="0"/>
                  </a:cubicBezTo>
                  <a:cubicBezTo>
                    <a:pt x="2239276" y="20021"/>
                    <a:pt x="2546036" y="19722"/>
                    <a:pt x="2745258" y="0"/>
                  </a:cubicBezTo>
                  <a:cubicBezTo>
                    <a:pt x="2944480" y="-19722"/>
                    <a:pt x="3123305" y="4082"/>
                    <a:pt x="3268744" y="0"/>
                  </a:cubicBezTo>
                  <a:cubicBezTo>
                    <a:pt x="3414183" y="-4082"/>
                    <a:pt x="4005152" y="19523"/>
                    <a:pt x="4260932" y="0"/>
                  </a:cubicBezTo>
                  <a:cubicBezTo>
                    <a:pt x="4266883" y="223351"/>
                    <a:pt x="4262491" y="473736"/>
                    <a:pt x="4260932" y="674954"/>
                  </a:cubicBezTo>
                  <a:cubicBezTo>
                    <a:pt x="4259373" y="876172"/>
                    <a:pt x="4242274" y="1046536"/>
                    <a:pt x="4260932" y="1323440"/>
                  </a:cubicBezTo>
                  <a:cubicBezTo>
                    <a:pt x="4125517" y="1313973"/>
                    <a:pt x="3909495" y="1315462"/>
                    <a:pt x="3780055" y="1323440"/>
                  </a:cubicBezTo>
                  <a:cubicBezTo>
                    <a:pt x="3650615" y="1331418"/>
                    <a:pt x="3282331" y="1325690"/>
                    <a:pt x="3086132" y="1323440"/>
                  </a:cubicBezTo>
                  <a:cubicBezTo>
                    <a:pt x="2889933" y="1321190"/>
                    <a:pt x="2790294" y="1340748"/>
                    <a:pt x="2562646" y="1323440"/>
                  </a:cubicBezTo>
                  <a:cubicBezTo>
                    <a:pt x="2334998" y="1306132"/>
                    <a:pt x="2231186" y="1309309"/>
                    <a:pt x="1996551" y="1323440"/>
                  </a:cubicBezTo>
                  <a:cubicBezTo>
                    <a:pt x="1761916" y="1337571"/>
                    <a:pt x="1570329" y="1302894"/>
                    <a:pt x="1302628" y="1323440"/>
                  </a:cubicBezTo>
                  <a:cubicBezTo>
                    <a:pt x="1034927" y="1343986"/>
                    <a:pt x="830172" y="1294687"/>
                    <a:pt x="693923" y="1323440"/>
                  </a:cubicBezTo>
                  <a:cubicBezTo>
                    <a:pt x="557674" y="1352193"/>
                    <a:pt x="285570" y="1332838"/>
                    <a:pt x="0" y="1323440"/>
                  </a:cubicBezTo>
                  <a:cubicBezTo>
                    <a:pt x="-2507" y="1076879"/>
                    <a:pt x="-687" y="914549"/>
                    <a:pt x="0" y="674954"/>
                  </a:cubicBezTo>
                  <a:cubicBezTo>
                    <a:pt x="687" y="435359"/>
                    <a:pt x="-16341" y="175037"/>
                    <a:pt x="0" y="0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>
              <a:solidFill>
                <a:srgbClr val="F1CD20"/>
              </a:solidFill>
              <a:extLst>
                <a:ext uri="{C807C97D-BFC1-408E-A445-0C87EB9F89A2}">
                  <ask:lineSketchStyleProps xmlns:ask="http://schemas.microsoft.com/office/drawing/2018/sketchyshapes" sd="653773606">
                    <a:prstGeom prst="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accent5">
                      <a:lumMod val="75000"/>
                    </a:schemeClr>
                  </a:solidFill>
                  <a:latin typeface="Arial Bold" panose="020B0704020202020204" pitchFamily="34" charset="0"/>
                  <a:cs typeface="Arial Bold" panose="020B0704020202020204" pitchFamily="34" charset="0"/>
                </a:rPr>
                <a:t>“I love my job […]. Nevertheless, </a:t>
              </a:r>
              <a:r>
                <a:rPr lang="en-US" sz="2000" b="1" dirty="0">
                  <a:solidFill>
                    <a:schemeClr val="accent5">
                      <a:lumMod val="75000"/>
                    </a:schemeClr>
                  </a:solidFill>
                  <a:latin typeface="Arial Bold" panose="020B0704020202020204" pitchFamily="34" charset="0"/>
                  <a:cs typeface="Arial Bold" panose="020B0704020202020204" pitchFamily="34" charset="0"/>
                </a:rPr>
                <a:t>I have never felt so much despair and helplessness before in all my life.”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B9B1A2A-93F0-9536-844E-967799739BEF}"/>
                </a:ext>
              </a:extLst>
            </p:cNvPr>
            <p:cNvSpPr txBox="1"/>
            <p:nvPr/>
          </p:nvSpPr>
          <p:spPr>
            <a:xfrm>
              <a:off x="8240760" y="4937501"/>
              <a:ext cx="3083709" cy="30790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/>
              <a:r>
                <a:rPr lang="en-US" sz="1401" dirty="0">
                  <a:latin typeface="Arial Narrow" panose="020B0606020202030204" pitchFamily="34" charset="0"/>
                </a:rPr>
                <a:t>Peters, Hobson &amp; Samuel (2022) – Paper 10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054264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7FDD16D5-4A4F-6A39-B960-8DEC79E67E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165"/>
            <a:ext cx="12192000" cy="78559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AFB3621-24F8-2409-3515-6D6AC8F26E1A}"/>
              </a:ext>
            </a:extLst>
          </p:cNvPr>
          <p:cNvSpPr txBox="1"/>
          <p:nvPr/>
        </p:nvSpPr>
        <p:spPr>
          <a:xfrm>
            <a:off x="656551" y="-30764"/>
            <a:ext cx="1007364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Arial Narrow" panose="020B0606020202030204" pitchFamily="34" charset="0"/>
              </a:rPr>
              <a:t>Proposed guidance and implementation illustrations  |  </a:t>
            </a:r>
          </a:p>
          <a:p>
            <a:r>
              <a:rPr lang="en-US" sz="2400" b="1" dirty="0">
                <a:solidFill>
                  <a:schemeClr val="bg1"/>
                </a:solidFill>
                <a:latin typeface="Arial Narrow" panose="020B0606020202030204" pitchFamily="34" charset="0"/>
              </a:rPr>
              <a:t>Strengthening the capacity of the workforce to combat homelessness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62F2979-D172-0F1F-A4AA-73E6F4238208}"/>
              </a:ext>
            </a:extLst>
          </p:cNvPr>
          <p:cNvGrpSpPr/>
          <p:nvPr/>
        </p:nvGrpSpPr>
        <p:grpSpPr>
          <a:xfrm>
            <a:off x="648360" y="1804640"/>
            <a:ext cx="10895282" cy="4467237"/>
            <a:chOff x="656551" y="1550876"/>
            <a:chExt cx="10895283" cy="4467237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DBC497C-615E-0CF9-B558-9CA69DB57404}"/>
                </a:ext>
              </a:extLst>
            </p:cNvPr>
            <p:cNvSpPr txBox="1"/>
            <p:nvPr/>
          </p:nvSpPr>
          <p:spPr>
            <a:xfrm>
              <a:off x="656551" y="1550876"/>
              <a:ext cx="6266764" cy="4467237"/>
            </a:xfrm>
            <a:prstGeom prst="rect">
              <a:avLst/>
            </a:prstGeom>
          </p:spPr>
          <p:txBody>
            <a:bodyPr vert="horz">
              <a:normAutofit/>
            </a:bodyPr>
            <a:lstStyle>
              <a:lvl1pPr marL="342000" indent="-342000">
                <a:spcBef>
                  <a:spcPts val="768"/>
                </a:spcBef>
                <a:buClr>
                  <a:schemeClr val="tx1"/>
                </a:buClr>
                <a:buFont typeface="Arial" pitchFamily="34" charset="0"/>
                <a:buChar char="•"/>
                <a:defRPr kumimoji="0" sz="3200">
                  <a:solidFill>
                    <a:schemeClr val="bg2">
                      <a:lumMod val="10000"/>
                    </a:schemeClr>
                  </a:solidFill>
                  <a:latin typeface="Arial Narrow" panose="020B0606020202030204" pitchFamily="34" charset="0"/>
                </a:defRPr>
              </a:lvl1pPr>
              <a:lvl2pPr marL="741600" indent="-284400">
                <a:spcBef>
                  <a:spcPts val="672"/>
                </a:spcBef>
                <a:buClr>
                  <a:schemeClr val="tx1"/>
                </a:buClr>
                <a:buFont typeface="Arial" pitchFamily="34" charset="0"/>
                <a:buChar char="–"/>
                <a:defRPr kumimoji="0" sz="2800"/>
              </a:lvl2pPr>
              <a:lvl3pPr marL="1144800" indent="-230400">
                <a:spcBef>
                  <a:spcPts val="576"/>
                </a:spcBef>
                <a:buClr>
                  <a:schemeClr val="tx1"/>
                </a:buClr>
                <a:buFont typeface="Arial" pitchFamily="34" charset="0"/>
                <a:buChar char="•"/>
                <a:defRPr kumimoji="0" sz="2400"/>
              </a:lvl3pPr>
              <a:lvl4pPr marL="1602000" indent="-230400">
                <a:spcBef>
                  <a:spcPts val="480"/>
                </a:spcBef>
                <a:buClr>
                  <a:schemeClr val="tx1"/>
                </a:buClr>
                <a:buFont typeface="Arial" pitchFamily="34" charset="0"/>
                <a:buChar char="–"/>
                <a:defRPr kumimoji="0" sz="2000"/>
              </a:lvl4pPr>
              <a:lvl5pPr marL="2059200" indent="-230400">
                <a:spcBef>
                  <a:spcPts val="480"/>
                </a:spcBef>
                <a:buClr>
                  <a:schemeClr val="tx1"/>
                </a:buClr>
                <a:buFont typeface="Arial" pitchFamily="34" charset="0"/>
                <a:buChar char="»"/>
                <a:defRPr kumimoji="0" sz="2000"/>
              </a:lvl5pPr>
              <a:lvl6pPr marL="1609344" indent="-182880">
                <a:spcBef>
                  <a:spcPts val="300"/>
                </a:spcBef>
                <a:buClr>
                  <a:schemeClr val="accent3"/>
                </a:buClr>
                <a:buFont typeface="Georgia"/>
                <a:buChar char="▫"/>
                <a:defRPr kumimoji="0">
                  <a:solidFill>
                    <a:schemeClr val="accent3"/>
                  </a:solidFill>
                </a:defRPr>
              </a:lvl6pPr>
              <a:lvl7pPr marL="1828800" indent="-182880">
                <a:spcBef>
                  <a:spcPts val="300"/>
                </a:spcBef>
                <a:buClr>
                  <a:schemeClr val="accent3"/>
                </a:buClr>
                <a:buFont typeface="Georgia"/>
                <a:buChar char="▫"/>
                <a:defRPr kumimoji="0" sz="1600">
                  <a:solidFill>
                    <a:schemeClr val="accent3"/>
                  </a:solidFill>
                </a:defRPr>
              </a:lvl7pPr>
              <a:lvl8pPr marL="2029968" indent="-182880">
                <a:spcBef>
                  <a:spcPts val="300"/>
                </a:spcBef>
                <a:buClr>
                  <a:schemeClr val="accent3"/>
                </a:buClr>
                <a:buFont typeface="Georgia"/>
                <a:buChar char="◦"/>
                <a:defRPr kumimoji="0" sz="1500">
                  <a:solidFill>
                    <a:schemeClr val="accent3"/>
                  </a:solidFill>
                </a:defRPr>
              </a:lvl8pPr>
              <a:lvl9pPr marL="2240280" indent="-182880">
                <a:spcBef>
                  <a:spcPts val="300"/>
                </a:spcBef>
                <a:buClr>
                  <a:schemeClr val="accent3"/>
                </a:buClr>
                <a:buFont typeface="Georgia"/>
                <a:buChar char="◦"/>
                <a:defRPr kumimoji="0" sz="1400" baseline="0">
                  <a:solidFill>
                    <a:schemeClr val="accent3"/>
                  </a:solidFill>
                </a:defRPr>
              </a:lvl9pPr>
            </a:lstStyle>
            <a:p>
              <a:pPr>
                <a:spcBef>
                  <a:spcPts val="1200"/>
                </a:spcBef>
                <a:spcAft>
                  <a:spcPts val="1200"/>
                </a:spcAft>
              </a:pPr>
              <a:r>
                <a:rPr lang="en-US" sz="2800" b="1" dirty="0">
                  <a:solidFill>
                    <a:schemeClr val="accent5">
                      <a:lumMod val="75000"/>
                    </a:schemeClr>
                  </a:solidFill>
                </a:rPr>
                <a:t>Increase wages and working conditions of workers </a:t>
              </a:r>
              <a:r>
                <a:rPr lang="en-US" sz="2800" dirty="0"/>
                <a:t>in the health, social services and homelessness sectors</a:t>
              </a:r>
              <a:endParaRPr lang="en-US" sz="2800" dirty="0">
                <a:solidFill>
                  <a:srgbClr val="FF0000"/>
                </a:solidFill>
              </a:endParaRPr>
            </a:p>
            <a:p>
              <a:pPr>
                <a:spcBef>
                  <a:spcPts val="1200"/>
                </a:spcBef>
                <a:spcAft>
                  <a:spcPts val="1200"/>
                </a:spcAft>
              </a:pPr>
              <a:r>
                <a:rPr lang="en-US" sz="2800" b="1" dirty="0">
                  <a:solidFill>
                    <a:schemeClr val="accent5">
                      <a:lumMod val="75000"/>
                    </a:schemeClr>
                  </a:solidFill>
                </a:rPr>
                <a:t>Boost training opportunities</a:t>
              </a:r>
              <a:r>
                <a:rPr lang="en-US" sz="2800" dirty="0"/>
                <a:t>, including obligatory training</a:t>
              </a:r>
            </a:p>
            <a:p>
              <a:pPr>
                <a:spcBef>
                  <a:spcPts val="1200"/>
                </a:spcBef>
                <a:spcAft>
                  <a:spcPts val="1200"/>
                </a:spcAft>
              </a:pPr>
              <a:r>
                <a:rPr lang="en-US" sz="2800" b="1" dirty="0">
                  <a:solidFill>
                    <a:schemeClr val="accent5">
                      <a:lumMod val="75000"/>
                    </a:schemeClr>
                  </a:solidFill>
                </a:rPr>
                <a:t>Provide (more) counselling services to frontline staff</a:t>
              </a:r>
            </a:p>
            <a:p>
              <a:pPr>
                <a:spcBef>
                  <a:spcPts val="1200"/>
                </a:spcBef>
                <a:spcAft>
                  <a:spcPts val="1200"/>
                </a:spcAft>
              </a:pPr>
              <a:endParaRPr lang="en-US" sz="2800" dirty="0"/>
            </a:p>
          </p:txBody>
        </p:sp>
        <p:pic>
          <p:nvPicPr>
            <p:cNvPr id="4" name="Picture 8">
              <a:extLst>
                <a:ext uri="{FF2B5EF4-FFF2-40B4-BE49-F238E27FC236}">
                  <a16:creationId xmlns:a16="http://schemas.microsoft.com/office/drawing/2014/main" id="{30F34FA6-9478-B63C-1B5B-A16A2E3F84BD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66427" y="1688095"/>
              <a:ext cx="900000" cy="900000"/>
            </a:xfrm>
            <a:prstGeom prst="flowChartConnector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12">
              <a:extLst>
                <a:ext uri="{FF2B5EF4-FFF2-40B4-BE49-F238E27FC236}">
                  <a16:creationId xmlns:a16="http://schemas.microsoft.com/office/drawing/2014/main" id="{7E51CF9D-4C6E-9AFF-299A-3765559BC33C}"/>
                </a:ext>
              </a:extLst>
            </p:cNvPr>
            <p:cNvPicPr>
              <a:picLocks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18"/>
            <a:stretch/>
          </p:blipFill>
          <p:spPr bwMode="auto">
            <a:xfrm>
              <a:off x="9523365" y="1688094"/>
              <a:ext cx="900000" cy="900000"/>
            </a:xfrm>
            <a:prstGeom prst="flowChartConnector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14" descr="Flag of Germany - Wikipedia">
              <a:extLst>
                <a:ext uri="{FF2B5EF4-FFF2-40B4-BE49-F238E27FC236}">
                  <a16:creationId xmlns:a16="http://schemas.microsoft.com/office/drawing/2014/main" id="{DB9D5C84-E1F1-D252-4574-A006E5DBF92D}"/>
                </a:ext>
              </a:extLst>
            </p:cNvPr>
            <p:cNvPicPr>
              <a:picLocks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697"/>
            <a:stretch/>
          </p:blipFill>
          <p:spPr bwMode="auto">
            <a:xfrm>
              <a:off x="8394896" y="1688094"/>
              <a:ext cx="900000" cy="900000"/>
            </a:xfrm>
            <a:prstGeom prst="flowChartConnector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6">
              <a:extLst>
                <a:ext uri="{FF2B5EF4-FFF2-40B4-BE49-F238E27FC236}">
                  <a16:creationId xmlns:a16="http://schemas.microsoft.com/office/drawing/2014/main" id="{D03540A0-7D7C-1FDB-F2A4-9CEDD4261616}"/>
                </a:ext>
              </a:extLst>
            </p:cNvPr>
            <p:cNvPicPr>
              <a:picLocks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914"/>
            <a:stretch/>
          </p:blipFill>
          <p:spPr bwMode="auto">
            <a:xfrm>
              <a:off x="7266427" y="3021672"/>
              <a:ext cx="900000" cy="900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10">
              <a:extLst>
                <a:ext uri="{FF2B5EF4-FFF2-40B4-BE49-F238E27FC236}">
                  <a16:creationId xmlns:a16="http://schemas.microsoft.com/office/drawing/2014/main" id="{A5DB6ADB-446B-468C-B985-00639EEA7281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94896" y="3021672"/>
              <a:ext cx="900000" cy="900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" name="Picture 4">
              <a:extLst>
                <a:ext uri="{FF2B5EF4-FFF2-40B4-BE49-F238E27FC236}">
                  <a16:creationId xmlns:a16="http://schemas.microsoft.com/office/drawing/2014/main" id="{64577D47-EB8F-682A-DBBD-F4B1A768C9C7}"/>
                </a:ext>
              </a:extLst>
            </p:cNvPr>
            <p:cNvPicPr>
              <a:picLocks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18"/>
            <a:stretch/>
          </p:blipFill>
          <p:spPr bwMode="auto">
            <a:xfrm>
              <a:off x="10651834" y="1688094"/>
              <a:ext cx="900000" cy="900000"/>
            </a:xfrm>
            <a:prstGeom prst="flowChartConnector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4" name="Picture 2">
              <a:extLst>
                <a:ext uri="{FF2B5EF4-FFF2-40B4-BE49-F238E27FC236}">
                  <a16:creationId xmlns:a16="http://schemas.microsoft.com/office/drawing/2014/main" id="{5C79D470-D776-4575-6585-F0ECED28BD33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94896" y="4355249"/>
              <a:ext cx="900000" cy="900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" name="Picture 10" descr="American Flag Vector On White Background Stock Vector (Royalty Free)  1837259716 | Shutterstock">
              <a:extLst>
                <a:ext uri="{FF2B5EF4-FFF2-40B4-BE49-F238E27FC236}">
                  <a16:creationId xmlns:a16="http://schemas.microsoft.com/office/drawing/2014/main" id="{1C8E82DD-525D-E204-3486-2FA13A17212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903" t="31681" r="21461" b="37983"/>
            <a:stretch/>
          </p:blipFill>
          <p:spPr bwMode="auto">
            <a:xfrm>
              <a:off x="7266427" y="4383545"/>
              <a:ext cx="900000" cy="87170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6" name="Picture 4" descr="United Kingdom - Wikipedia">
              <a:extLst>
                <a:ext uri="{FF2B5EF4-FFF2-40B4-BE49-F238E27FC236}">
                  <a16:creationId xmlns:a16="http://schemas.microsoft.com/office/drawing/2014/main" id="{9232AEB5-640C-5777-583D-2598604F2CAF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23365" y="4355249"/>
              <a:ext cx="900000" cy="900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4E0D8E2A-6C88-5F68-F168-9C422E7AAAB4}"/>
              </a:ext>
            </a:extLst>
          </p:cNvPr>
          <p:cNvSpPr txBox="1"/>
          <p:nvPr/>
        </p:nvSpPr>
        <p:spPr>
          <a:xfrm>
            <a:off x="475131" y="1054204"/>
            <a:ext cx="91888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i="1" dirty="0">
                <a:solidFill>
                  <a:schemeClr val="bg2">
                    <a:lumMod val="10000"/>
                  </a:schemeClr>
                </a:solidFill>
                <a:latin typeface="Arial Narrow" panose="020B0606020202030204" pitchFamily="34" charset="0"/>
              </a:rPr>
              <a:t>Drawing inspiration from recent developments in the long-term care sector…</a:t>
            </a:r>
            <a:endParaRPr lang="en-US" sz="2400" i="1" dirty="0">
              <a:solidFill>
                <a:schemeClr val="bg2">
                  <a:lumMod val="10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30932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71C3922-44CB-F8B6-8463-85F762778200}"/>
              </a:ext>
            </a:extLst>
          </p:cNvPr>
          <p:cNvSpPr/>
          <p:nvPr/>
        </p:nvSpPr>
        <p:spPr>
          <a:xfrm>
            <a:off x="0" y="-4"/>
            <a:ext cx="12192000" cy="6858000"/>
          </a:xfrm>
          <a:prstGeom prst="rect">
            <a:avLst/>
          </a:prstGeom>
          <a:solidFill>
            <a:srgbClr val="0295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23">
              <a:defRPr/>
            </a:pPr>
            <a:r>
              <a:rPr lang="en-US" sz="1801" dirty="0">
                <a:solidFill>
                  <a:srgbClr val="0395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801" dirty="0">
                <a:solidFill>
                  <a:srgbClr val="0395A4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Alexandre.Lloyd@oecd.org</a:t>
            </a:r>
            <a:r>
              <a:rPr lang="en-US" sz="1801" dirty="0">
                <a:solidFill>
                  <a:srgbClr val="0395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A503ACA-28B6-D801-5925-EA8C26359FD6}"/>
              </a:ext>
            </a:extLst>
          </p:cNvPr>
          <p:cNvSpPr/>
          <p:nvPr/>
        </p:nvSpPr>
        <p:spPr>
          <a:xfrm>
            <a:off x="-23956" y="4171951"/>
            <a:ext cx="12215956" cy="2686050"/>
          </a:xfrm>
          <a:prstGeom prst="rect">
            <a:avLst/>
          </a:prstGeom>
          <a:solidFill>
            <a:srgbClr val="4C737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Aft>
                <a:spcPts val="1800"/>
              </a:spcAft>
              <a:buClr>
                <a:srgbClr val="00ACD5">
                  <a:lumMod val="75000"/>
                </a:srgbClr>
              </a:buClr>
              <a:defRPr/>
            </a:pPr>
            <a:endParaRPr lang="en-US" sz="2400" dirty="0">
              <a:solidFill>
                <a:schemeClr val="bg1"/>
              </a:solidFill>
              <a:latin typeface="Arial Narrow"/>
              <a:cs typeface="Times New Roman" panose="02020603050405020304" pitchFamily="18" charset="0"/>
            </a:endParaRPr>
          </a:p>
        </p:txBody>
      </p:sp>
      <p:pic>
        <p:nvPicPr>
          <p:cNvPr id="14" name="Picture 13" descr="A white circle with a black background&#10;&#10;Description automatically generated">
            <a:extLst>
              <a:ext uri="{FF2B5EF4-FFF2-40B4-BE49-F238E27FC236}">
                <a16:creationId xmlns:a16="http://schemas.microsoft.com/office/drawing/2014/main" id="{EA60E4E6-A69D-C44E-84BD-40A5C68FCC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1971" y="6338493"/>
            <a:ext cx="1474247" cy="362096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7ED1A713-F2A3-3742-F43C-500EAC57AC82}"/>
              </a:ext>
            </a:extLst>
          </p:cNvPr>
          <p:cNvGrpSpPr/>
          <p:nvPr/>
        </p:nvGrpSpPr>
        <p:grpSpPr>
          <a:xfrm>
            <a:off x="-23956" y="-4"/>
            <a:ext cx="12215956" cy="2599141"/>
            <a:chOff x="-13908" y="2265536"/>
            <a:chExt cx="11335422" cy="3068366"/>
          </a:xfrm>
        </p:grpSpPr>
        <p:sp>
          <p:nvSpPr>
            <p:cNvPr id="2" name="Title 1">
              <a:extLst>
                <a:ext uri="{FF2B5EF4-FFF2-40B4-BE49-F238E27FC236}">
                  <a16:creationId xmlns:a16="http://schemas.microsoft.com/office/drawing/2014/main" id="{00BF02A3-35A2-3760-AEBA-653BFDE6E7BF}"/>
                </a:ext>
              </a:extLst>
            </p:cNvPr>
            <p:cNvSpPr txBox="1">
              <a:spLocks/>
            </p:cNvSpPr>
            <p:nvPr/>
          </p:nvSpPr>
          <p:spPr>
            <a:xfrm>
              <a:off x="1401747" y="2789794"/>
              <a:ext cx="9919767" cy="954107"/>
            </a:xfrm>
            <a:prstGeom prst="rect">
              <a:avLst/>
            </a:prstGeom>
          </p:spPr>
          <p:txBody>
            <a:bodyPr/>
            <a:lstStyle>
              <a:lvl1pPr algn="l" rtl="0" eaLnBrk="1" latinLnBrk="0" hangingPunct="1">
                <a:spcBef>
                  <a:spcPct val="0"/>
                </a:spcBef>
                <a:buNone/>
                <a:defRPr kumimoji="0" sz="32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b="1" dirty="0">
                  <a:solidFill>
                    <a:schemeClr val="bg1"/>
                  </a:solidFill>
                </a:rPr>
                <a:t>OECD work on homelessness</a:t>
              </a:r>
            </a:p>
          </p:txBody>
        </p:sp>
        <p:pic>
          <p:nvPicPr>
            <p:cNvPr id="11" name="Picture 10" descr="A blue background with yellow text&#10;&#10;Description automatically generated">
              <a:extLst>
                <a:ext uri="{FF2B5EF4-FFF2-40B4-BE49-F238E27FC236}">
                  <a16:creationId xmlns:a16="http://schemas.microsoft.com/office/drawing/2014/main" id="{04FEC769-8D2E-2C93-AD92-AF4805AAFC6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378" r="89552"/>
            <a:stretch/>
          </p:blipFill>
          <p:spPr>
            <a:xfrm>
              <a:off x="-13908" y="2265536"/>
              <a:ext cx="1227482" cy="3068366"/>
            </a:xfrm>
            <a:prstGeom prst="rect">
              <a:avLst/>
            </a:prstGeom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0F2F2093-6F1C-B5F7-CD93-998B153B61E5}"/>
              </a:ext>
            </a:extLst>
          </p:cNvPr>
          <p:cNvSpPr txBox="1"/>
          <p:nvPr/>
        </p:nvSpPr>
        <p:spPr>
          <a:xfrm>
            <a:off x="1082567" y="1467558"/>
            <a:ext cx="9253094" cy="26314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00ACD5">
                  <a:lumMod val="75000"/>
                </a:srgb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/>
                <a:ea typeface="Arial" panose="020B0604020202020204" pitchFamily="34" charset="0"/>
                <a:cs typeface="Times New Roman" panose="02020603050405020304" pitchFamily="18" charset="0"/>
              </a:rPr>
              <a:t>From </a:t>
            </a:r>
            <a:r>
              <a:rPr lang="en-US" sz="2400" dirty="0">
                <a:solidFill>
                  <a:schemeClr val="bg1"/>
                </a:solidFill>
                <a:latin typeface="Arial Narrow"/>
                <a:ea typeface="Arial" panose="020B0604020202020204" pitchFamily="34" charset="0"/>
                <a:cs typeface="Times New Roman" panose="02020603050405020304" pitchFamily="18" charset="0"/>
              </a:rPr>
              <a:t>your 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/>
                <a:ea typeface="Arial" panose="020B0604020202020204" pitchFamily="34" charset="0"/>
                <a:cs typeface="Times New Roman" panose="02020603050405020304" pitchFamily="18" charset="0"/>
              </a:rPr>
              <a:t>perspective, are the policy areas – the “building blocks” – the “right” ones? Are we missing anything?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00ACD5">
                  <a:lumMod val="75000"/>
                </a:srgb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/>
                <a:ea typeface="Arial" panose="020B0604020202020204" pitchFamily="34" charset="0"/>
                <a:cs typeface="Times New Roman" panose="02020603050405020304" pitchFamily="18" charset="0"/>
              </a:rPr>
              <a:t>Are recommendations the “right” ones? Should any of them be reformulated? 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00ACD5">
                  <a:lumMod val="75000"/>
                </a:srgb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/>
                <a:ea typeface="Arial" panose="020B0604020202020204" pitchFamily="34" charset="0"/>
                <a:cs typeface="Times New Roman" panose="02020603050405020304" pitchFamily="18" charset="0"/>
              </a:rPr>
              <a:t>What could be done to make this Toolkit as useful as possible</a:t>
            </a:r>
            <a:r>
              <a:rPr lang="en-US" sz="2400" dirty="0">
                <a:solidFill>
                  <a:schemeClr val="bg1"/>
                </a:solidFill>
                <a:latin typeface="Arial Narrow"/>
                <a:ea typeface="Arial" panose="020B0604020202020204" pitchFamily="34" charset="0"/>
                <a:cs typeface="Times New Roman" panose="02020603050405020304" pitchFamily="18" charset="0"/>
              </a:rPr>
              <a:t>?</a:t>
            </a: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00ACD5">
                  <a:lumMod val="75000"/>
                </a:srgb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ABD13C8-C529-250C-E8CF-A4EE14F3357F}"/>
              </a:ext>
            </a:extLst>
          </p:cNvPr>
          <p:cNvSpPr txBox="1"/>
          <p:nvPr/>
        </p:nvSpPr>
        <p:spPr>
          <a:xfrm>
            <a:off x="1082567" y="4374779"/>
            <a:ext cx="9303622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fr-FR"/>
            </a:defPPr>
            <a:lvl1pPr marL="457200" marR="0" lvl="0" indent="-457200" algn="just" fontAlgn="auto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00ACD5">
                  <a:lumMod val="75000"/>
                </a:srgbClr>
              </a:buClr>
              <a:buSzTx/>
              <a:buFont typeface="Arial" panose="020B0604020202020204" pitchFamily="34" charset="0"/>
              <a:buChar char="•"/>
              <a:tabLst/>
              <a:defRPr kumimoji="0" sz="240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/>
                <a:ea typeface="Arial" panose="020B0604020202020204" pitchFamily="34" charset="0"/>
                <a:cs typeface="Times New Roman" panose="02020603050405020304" pitchFamily="18" charset="0"/>
              </a:defRPr>
            </a:lvl1pPr>
          </a:lstStyle>
          <a:p>
            <a:pPr marL="0" indent="0">
              <a:buNone/>
            </a:pPr>
            <a:r>
              <a:rPr lang="en-US" b="1" dirty="0"/>
              <a:t>       Forthcoming:</a:t>
            </a:r>
          </a:p>
          <a:p>
            <a:r>
              <a:rPr lang="en-US" dirty="0"/>
              <a:t>Data brief: Challenges to measuring homelessness among migrants in OECD and EU countries </a:t>
            </a:r>
          </a:p>
          <a:p>
            <a:r>
              <a:rPr lang="en-US" dirty="0"/>
              <a:t>Full draft: OECD Toolkit to Combat Homelessness</a:t>
            </a:r>
          </a:p>
        </p:txBody>
      </p:sp>
    </p:spTree>
    <p:extLst>
      <p:ext uri="{BB962C8B-B14F-4D97-AF65-F5344CB8AC3E}">
        <p14:creationId xmlns:p14="http://schemas.microsoft.com/office/powerpoint/2010/main" val="2905142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C73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75F6737-C70A-183B-CE53-E4AAE0E61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0000" y="2395367"/>
            <a:ext cx="8832000" cy="566822"/>
          </a:xfrm>
        </p:spPr>
        <p:txBody>
          <a:bodyPr/>
          <a:lstStyle/>
          <a:p>
            <a:r>
              <a:rPr lang="en-GB" dirty="0"/>
              <a:t>Thank you</a:t>
            </a:r>
            <a:br>
              <a:rPr lang="en-GB" dirty="0"/>
            </a:br>
            <a:r>
              <a:rPr lang="en-GB" dirty="0"/>
              <a:t>and Sign up for updates on our work: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C2EC125-FCC7-B210-D9E2-874E0FC870C6}"/>
              </a:ext>
            </a:extLst>
          </p:cNvPr>
          <p:cNvSpPr txBox="1"/>
          <p:nvPr/>
        </p:nvSpPr>
        <p:spPr>
          <a:xfrm>
            <a:off x="446535" y="5036134"/>
            <a:ext cx="74951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1CD2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CONTACTS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Willem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Adema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ACD5">
                    <a:lumMod val="20000"/>
                    <a:lumOff val="8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(Willem.Adema@oecd.org)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Marissa Plouin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ACD5">
                    <a:lumMod val="20000"/>
                    <a:lumOff val="8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(Marissa.Plouin@oecd.org)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Ali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Bargu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ACD5">
                    <a:lumMod val="20000"/>
                    <a:lumOff val="8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(Ali.Bargu@oecd.org)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Alexandre Lloyd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ACD5">
                    <a:lumMod val="20000"/>
                    <a:lumOff val="8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(Alexandre.Lloyd@oecd.org)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DC065DB-9713-6A40-41A1-4BC8B78539F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71" t="41660"/>
          <a:stretch/>
        </p:blipFill>
        <p:spPr bwMode="auto">
          <a:xfrm>
            <a:off x="0" y="0"/>
            <a:ext cx="3441700" cy="2222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B85CA74-54FF-3E08-49D3-97BE865410D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3363"/>
          <a:stretch/>
        </p:blipFill>
        <p:spPr>
          <a:xfrm>
            <a:off x="8736890" y="3429000"/>
            <a:ext cx="3008576" cy="3100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0213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8AD42B9-C029-4B14-E59B-90C5EAB837C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D762258-0223-087A-1EB7-9C5ADF843E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165"/>
            <a:ext cx="12192000" cy="785598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08470AE8-8CDC-4DFF-99C3-603D95ACE302}"/>
              </a:ext>
            </a:extLst>
          </p:cNvPr>
          <p:cNvGrpSpPr/>
          <p:nvPr/>
        </p:nvGrpSpPr>
        <p:grpSpPr>
          <a:xfrm>
            <a:off x="4362501" y="1522901"/>
            <a:ext cx="3392466" cy="4561869"/>
            <a:chOff x="7727829" y="1743678"/>
            <a:chExt cx="3392467" cy="4561869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44F8F80-E5A7-A68F-80E0-7D50728F6A17}"/>
                </a:ext>
              </a:extLst>
            </p:cNvPr>
            <p:cNvSpPr/>
            <p:nvPr/>
          </p:nvSpPr>
          <p:spPr>
            <a:xfrm>
              <a:off x="7863192" y="1743678"/>
              <a:ext cx="3121745" cy="4561869"/>
            </a:xfrm>
            <a:prstGeom prst="rect">
              <a:avLst/>
            </a:prstGeom>
            <a:solidFill>
              <a:srgbClr val="0295A5"/>
            </a:solidFill>
            <a:ln w="19050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1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B95BF25-1C6E-8C21-96D9-9AEB1746ED63}"/>
                </a:ext>
              </a:extLst>
            </p:cNvPr>
            <p:cNvSpPr txBox="1"/>
            <p:nvPr/>
          </p:nvSpPr>
          <p:spPr>
            <a:xfrm>
              <a:off x="7727829" y="3353406"/>
              <a:ext cx="3392467" cy="27399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2000">
                  <a:latin typeface="Arial Narrow" panose="020B0606020202030204" pitchFamily="34" charset="0"/>
                </a:defRPr>
              </a:lvl1pPr>
            </a:lstStyle>
            <a:p>
              <a:pPr marL="0" marR="0" lvl="0" indent="0" algn="ctr" defTabSz="9144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1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endParaRPr>
            </a:p>
            <a:p>
              <a:pPr marL="0" marR="0" lvl="0" indent="0" algn="ctr" defTabSz="9144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1CD20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Monitoring framework </a:t>
              </a:r>
            </a:p>
            <a:p>
              <a:pPr marL="0" marR="0" lvl="0" indent="0" algn="ctr" defTabSz="9144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1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to facilitate understanding, comparison &amp; assessment of the extent of homelessness</a:t>
              </a:r>
            </a:p>
            <a:p>
              <a:pPr marL="0" marR="0" lvl="0" indent="0" algn="ctr" defTabSz="9144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1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in OECD and EU countries</a:t>
              </a:r>
            </a:p>
            <a:p>
              <a:pPr marL="0" marR="0" lvl="0" indent="0" algn="ctr" defTabSz="9144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1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endParaRPr>
            </a:p>
          </p:txBody>
        </p:sp>
        <p:pic>
          <p:nvPicPr>
            <p:cNvPr id="7" name="Picture 6" descr="Icon&#10;&#10;Description automatically generated">
              <a:extLst>
                <a:ext uri="{FF2B5EF4-FFF2-40B4-BE49-F238E27FC236}">
                  <a16:creationId xmlns:a16="http://schemas.microsoft.com/office/drawing/2014/main" id="{88E165D2-6C12-0D6E-5677-E0BD11C50B4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38224" y="1743678"/>
              <a:ext cx="1971675" cy="1971675"/>
            </a:xfrm>
            <a:prstGeom prst="rect">
              <a:avLst/>
            </a:prstGeom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0196E1E3-FE3F-197E-F858-4692F633F212}"/>
              </a:ext>
            </a:extLst>
          </p:cNvPr>
          <p:cNvGrpSpPr/>
          <p:nvPr/>
        </p:nvGrpSpPr>
        <p:grpSpPr>
          <a:xfrm>
            <a:off x="818264" y="1522899"/>
            <a:ext cx="3211522" cy="5113559"/>
            <a:chOff x="1028279" y="1743681"/>
            <a:chExt cx="3211522" cy="5113559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593B69C-738C-3430-7769-DEB0B5E10AF5}"/>
                </a:ext>
              </a:extLst>
            </p:cNvPr>
            <p:cNvSpPr/>
            <p:nvPr/>
          </p:nvSpPr>
          <p:spPr>
            <a:xfrm>
              <a:off x="1028279" y="1743681"/>
              <a:ext cx="3211522" cy="4561869"/>
            </a:xfrm>
            <a:prstGeom prst="rect">
              <a:avLst/>
            </a:prstGeom>
            <a:solidFill>
              <a:srgbClr val="0295A5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1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ADBCDBB-8D54-6683-DD6E-806419E03A41}"/>
                </a:ext>
              </a:extLst>
            </p:cNvPr>
            <p:cNvSpPr txBox="1"/>
            <p:nvPr/>
          </p:nvSpPr>
          <p:spPr>
            <a:xfrm>
              <a:off x="1028279" y="3778320"/>
              <a:ext cx="3211522" cy="30789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1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endParaRPr>
            </a:p>
            <a:p>
              <a:pPr marL="0" marR="0" lvl="0" indent="0" algn="ctr" defTabSz="9144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1CD20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Country notes</a:t>
              </a:r>
            </a:p>
            <a:p>
              <a:pPr marL="0" marR="0" lvl="0" indent="0" algn="ctr" defTabSz="9144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1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for all OECD + EU countries with homeless data, definitions, data collection approaches, and selected information on strategies</a:t>
              </a:r>
            </a:p>
            <a:p>
              <a:pPr marL="0" marR="0" lvl="0" indent="0" algn="ctr" defTabSz="9144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1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endParaRPr>
            </a:p>
            <a:p>
              <a:pPr marL="0" marR="0" lvl="0" indent="0" algn="ctr" defTabSz="9144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1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endParaRPr>
            </a:p>
            <a:p>
              <a:pPr marL="0" marR="0" lvl="0" indent="0" algn="ctr" defTabSz="9144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1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endParaRPr>
            </a:p>
            <a:p>
              <a:pPr marL="0" marR="0" lvl="0" indent="0" algn="ctr" defTabSz="9144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1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endParaRPr>
            </a:p>
          </p:txBody>
        </p:sp>
        <p:pic>
          <p:nvPicPr>
            <p:cNvPr id="11" name="Picture 10" descr="Qr code&#10;&#10;Description automatically generated">
              <a:extLst>
                <a:ext uri="{FF2B5EF4-FFF2-40B4-BE49-F238E27FC236}">
                  <a16:creationId xmlns:a16="http://schemas.microsoft.com/office/drawing/2014/main" id="{E3EFD792-D2CC-7BC2-F400-E60E7B69B32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43694" y="1994076"/>
              <a:ext cx="1882652" cy="1882652"/>
            </a:xfrm>
            <a:prstGeom prst="rect">
              <a:avLst/>
            </a:prstGeom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918F448-8561-6801-9C62-73F622DB833B}"/>
              </a:ext>
            </a:extLst>
          </p:cNvPr>
          <p:cNvGrpSpPr/>
          <p:nvPr/>
        </p:nvGrpSpPr>
        <p:grpSpPr>
          <a:xfrm>
            <a:off x="8194642" y="1518077"/>
            <a:ext cx="3121745" cy="4860320"/>
            <a:chOff x="4435205" y="1743678"/>
            <a:chExt cx="3121745" cy="486032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D3CDF0B-EB9C-7860-941D-8249B77CF59A}"/>
                </a:ext>
              </a:extLst>
            </p:cNvPr>
            <p:cNvSpPr/>
            <p:nvPr/>
          </p:nvSpPr>
          <p:spPr>
            <a:xfrm>
              <a:off x="4435205" y="1743678"/>
              <a:ext cx="3121745" cy="4561869"/>
            </a:xfrm>
            <a:prstGeom prst="rect">
              <a:avLst/>
            </a:prstGeom>
            <a:solidFill>
              <a:srgbClr val="0295A5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8EB362D-5BE3-9147-71E4-A866D986097C}"/>
                </a:ext>
              </a:extLst>
            </p:cNvPr>
            <p:cNvSpPr txBox="1"/>
            <p:nvPr/>
          </p:nvSpPr>
          <p:spPr>
            <a:xfrm>
              <a:off x="4476750" y="3802205"/>
              <a:ext cx="3041467" cy="28017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2000">
                  <a:latin typeface="Arial Narrow" panose="020B0606020202030204" pitchFamily="34" charset="0"/>
                </a:defRPr>
              </a:lvl1pPr>
            </a:lstStyle>
            <a:p>
              <a:pPr marL="0" marR="0" lvl="0" indent="0" algn="ctr" defTabSz="9144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1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endParaRPr>
            </a:p>
            <a:p>
              <a:pPr marL="0" marR="0" lvl="0" indent="0" algn="ctr" defTabSz="9144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1CD20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Policy toolkit </a:t>
              </a:r>
            </a:p>
            <a:p>
              <a:pPr marL="0" marR="0" lvl="0" indent="0" algn="ctr" defTabSz="9144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1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to help governments develop effective homeless strategies</a:t>
              </a:r>
            </a:p>
            <a:p>
              <a:pPr marL="0" marR="0" lvl="0" indent="0" algn="ctr" defTabSz="9144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1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endParaRPr>
            </a:p>
            <a:p>
              <a:pPr marL="0" marR="0" lvl="0" indent="0" algn="ctr" defTabSz="9144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1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endParaRPr>
            </a:p>
            <a:p>
              <a:pPr marL="0" marR="0" lvl="0" indent="0" algn="ctr" defTabSz="9144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1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endParaRPr>
            </a:p>
            <a:p>
              <a:pPr marL="0" marR="0" lvl="0" indent="0" algn="ctr" defTabSz="9144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1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endParaRPr>
            </a:p>
            <a:p>
              <a:pPr marL="0" marR="0" lvl="0" indent="0" algn="ctr" defTabSz="9144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1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endParaRPr>
            </a:p>
          </p:txBody>
        </p:sp>
        <p:pic>
          <p:nvPicPr>
            <p:cNvPr id="15" name="Picture 14" descr="Icon&#10;&#10;Description automatically generated">
              <a:extLst>
                <a:ext uri="{FF2B5EF4-FFF2-40B4-BE49-F238E27FC236}">
                  <a16:creationId xmlns:a16="http://schemas.microsoft.com/office/drawing/2014/main" id="{3295DD55-EB54-F81E-8AA5-98852A94CCE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21824" y="1985034"/>
              <a:ext cx="1948506" cy="1948506"/>
            </a:xfrm>
            <a:prstGeom prst="rect">
              <a:avLst/>
            </a:prstGeom>
          </p:spPr>
        </p:pic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D7A8AB2D-5E81-EA1E-C847-AB54AA6755C6}"/>
              </a:ext>
            </a:extLst>
          </p:cNvPr>
          <p:cNvSpPr txBox="1"/>
          <p:nvPr/>
        </p:nvSpPr>
        <p:spPr>
          <a:xfrm>
            <a:off x="678360" y="-43153"/>
            <a:ext cx="978644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Three OECD deliverables to improve the measurement of and policy responses to homelessness.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782F9D4-D8A9-B1CC-B2CD-6ADED97BB120}"/>
              </a:ext>
            </a:extLst>
          </p:cNvPr>
          <p:cNvSpPr/>
          <p:nvPr/>
        </p:nvSpPr>
        <p:spPr>
          <a:xfrm>
            <a:off x="779530" y="1518077"/>
            <a:ext cx="3250255" cy="4561869"/>
          </a:xfrm>
          <a:prstGeom prst="rect">
            <a:avLst/>
          </a:prstGeom>
          <a:noFill/>
          <a:ln w="38100"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E0DFDCA-5DAA-CE3F-C841-19D163FA9587}"/>
              </a:ext>
            </a:extLst>
          </p:cNvPr>
          <p:cNvSpPr/>
          <p:nvPr/>
        </p:nvSpPr>
        <p:spPr>
          <a:xfrm>
            <a:off x="8123481" y="1495666"/>
            <a:ext cx="3250255" cy="4561869"/>
          </a:xfrm>
          <a:prstGeom prst="rect">
            <a:avLst/>
          </a:prstGeom>
          <a:noFill/>
          <a:ln w="38100"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6496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C73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75F6737-C70A-183B-CE53-E4AAE0E61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8470" y="2764027"/>
            <a:ext cx="9300118" cy="1515800"/>
          </a:xfrm>
        </p:spPr>
        <p:txBody>
          <a:bodyPr/>
          <a:lstStyle/>
          <a:p>
            <a:r>
              <a:rPr lang="en-US" dirty="0"/>
              <a:t>Data on Homelessness Country notes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C6F5379-EBD5-5A8E-C617-C87EE020AC7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71" t="41660"/>
          <a:stretch/>
        </p:blipFill>
        <p:spPr bwMode="auto">
          <a:xfrm>
            <a:off x="0" y="0"/>
            <a:ext cx="3441700" cy="2222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873063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8AD42B9-C029-4B14-E59B-90C5EAB837C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D762258-0223-087A-1EB7-9C5ADF843E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165"/>
            <a:ext cx="12192000" cy="785598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7A8AB2D-5E81-EA1E-C847-AB54AA6755C6}"/>
              </a:ext>
            </a:extLst>
          </p:cNvPr>
          <p:cNvSpPr txBox="1"/>
          <p:nvPr/>
        </p:nvSpPr>
        <p:spPr>
          <a:xfrm>
            <a:off x="678361" y="196301"/>
            <a:ext cx="978644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OECD Data on Homelessness Country notes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6B69CAC-1C38-5EB2-C4C5-4EFBAE162A95}"/>
              </a:ext>
            </a:extLst>
          </p:cNvPr>
          <p:cNvSpPr txBox="1"/>
          <p:nvPr/>
        </p:nvSpPr>
        <p:spPr>
          <a:xfrm>
            <a:off x="3974122" y="1302913"/>
            <a:ext cx="8217877" cy="33516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defTabSz="889000">
              <a:lnSpc>
                <a:spcPct val="90000"/>
              </a:lnSpc>
              <a:spcAft>
                <a:spcPct val="20000"/>
              </a:spcAft>
            </a:pPr>
            <a:r>
              <a:rPr lang="en-CA" sz="1900" b="1" dirty="0">
                <a:solidFill>
                  <a:srgbClr val="31859C"/>
                </a:solidFill>
                <a:latin typeface="Arial Narrow" panose="020B0606020202030204" pitchFamily="34" charset="0"/>
              </a:rPr>
              <a:t>The OECD has developed 41</a:t>
            </a:r>
            <a:r>
              <a:rPr lang="en-CA" sz="1800" b="1" dirty="0">
                <a:solidFill>
                  <a:schemeClr val="bg2">
                    <a:lumMod val="1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CA" sz="1900" b="1" dirty="0">
                <a:solidFill>
                  <a:srgbClr val="31859C"/>
                </a:solidFill>
                <a:latin typeface="Arial Narrow" panose="020B0606020202030204" pitchFamily="34" charset="0"/>
              </a:rPr>
              <a:t>Data on Homelessness country notes, with the following information: </a:t>
            </a:r>
            <a:endParaRPr lang="en-GB" sz="1900" b="1" dirty="0">
              <a:solidFill>
                <a:srgbClr val="31859C"/>
              </a:solidFill>
              <a:latin typeface="Arial Narrow" panose="020B0606020202030204" pitchFamily="34" charset="0"/>
            </a:endParaRPr>
          </a:p>
          <a:p>
            <a:pPr marL="800100" lvl="1" indent="-342900" defTabSz="889000">
              <a:lnSpc>
                <a:spcPct val="90000"/>
              </a:lnSpc>
              <a:spcAft>
                <a:spcPct val="20000"/>
              </a:spcAft>
              <a:buFont typeface="Arial Narrow" panose="020B0606020202030204" pitchFamily="34" charset="0"/>
              <a:buChar char="―"/>
            </a:pPr>
            <a:r>
              <a:rPr lang="en-GB" sz="1900" dirty="0">
                <a:solidFill>
                  <a:schemeClr val="bg2">
                    <a:lumMod val="10000"/>
                  </a:schemeClr>
                </a:solidFill>
                <a:latin typeface="Arial Narrow" panose="020B0606020202030204" pitchFamily="34" charset="0"/>
              </a:rPr>
              <a:t>Official statistical definitions of homelessness </a:t>
            </a:r>
          </a:p>
          <a:p>
            <a:pPr marL="800100" lvl="1" indent="-342900" defTabSz="889000">
              <a:lnSpc>
                <a:spcPct val="90000"/>
              </a:lnSpc>
              <a:spcAft>
                <a:spcPct val="20000"/>
              </a:spcAft>
              <a:buFont typeface="Arial Narrow" panose="020B0606020202030204" pitchFamily="34" charset="0"/>
              <a:buChar char="―"/>
            </a:pPr>
            <a:r>
              <a:rPr lang="en-GB" sz="1900" dirty="0">
                <a:solidFill>
                  <a:schemeClr val="bg2">
                    <a:lumMod val="10000"/>
                  </a:schemeClr>
                </a:solidFill>
                <a:latin typeface="Arial Narrow" panose="020B0606020202030204" pitchFamily="34" charset="0"/>
              </a:rPr>
              <a:t>Detailed data on people experiencing homelessness, disaggregated by gender and ETHOS Light category</a:t>
            </a:r>
          </a:p>
          <a:p>
            <a:pPr marL="800100" lvl="1" indent="-342900" defTabSz="889000">
              <a:lnSpc>
                <a:spcPct val="90000"/>
              </a:lnSpc>
              <a:spcAft>
                <a:spcPct val="20000"/>
              </a:spcAft>
              <a:buFont typeface="Arial Narrow" panose="020B0606020202030204" pitchFamily="34" charset="0"/>
              <a:buChar char="―"/>
            </a:pPr>
            <a:r>
              <a:rPr lang="en-GB" sz="1900" dirty="0">
                <a:solidFill>
                  <a:schemeClr val="bg2">
                    <a:lumMod val="10000"/>
                  </a:schemeClr>
                </a:solidFill>
                <a:latin typeface="Arial Narrow" panose="020B0606020202030204" pitchFamily="34" charset="0"/>
              </a:rPr>
              <a:t>Legal frameworks to collect data on homelessness </a:t>
            </a:r>
          </a:p>
          <a:p>
            <a:pPr marL="800100" lvl="1" indent="-342900" defTabSz="889000">
              <a:lnSpc>
                <a:spcPct val="90000"/>
              </a:lnSpc>
              <a:spcAft>
                <a:spcPct val="20000"/>
              </a:spcAft>
              <a:buFont typeface="Arial Narrow" panose="020B0606020202030204" pitchFamily="34" charset="0"/>
              <a:buChar char="―"/>
            </a:pPr>
            <a:r>
              <a:rPr lang="en-GB" sz="1900" dirty="0">
                <a:solidFill>
                  <a:schemeClr val="bg2">
                    <a:lumMod val="10000"/>
                  </a:schemeClr>
                </a:solidFill>
                <a:latin typeface="Arial Narrow" panose="020B0606020202030204" pitchFamily="34" charset="0"/>
              </a:rPr>
              <a:t>National homelessness strategies </a:t>
            </a:r>
          </a:p>
          <a:p>
            <a:pPr marL="800100" lvl="1" indent="-342900" defTabSz="889000">
              <a:lnSpc>
                <a:spcPct val="90000"/>
              </a:lnSpc>
              <a:spcAft>
                <a:spcPct val="20000"/>
              </a:spcAft>
              <a:buFont typeface="Arial Narrow" panose="020B0606020202030204" pitchFamily="34" charset="0"/>
              <a:buChar char="―"/>
            </a:pPr>
            <a:r>
              <a:rPr lang="en-GB" sz="1900" dirty="0">
                <a:solidFill>
                  <a:schemeClr val="bg2">
                    <a:lumMod val="10000"/>
                  </a:schemeClr>
                </a:solidFill>
                <a:latin typeface="Arial Narrow" panose="020B0606020202030204" pitchFamily="34" charset="0"/>
              </a:rPr>
              <a:t>Detailed information on approaches to collect data on homelessness, </a:t>
            </a:r>
            <a:br>
              <a:rPr lang="en-GB" sz="1900" dirty="0">
                <a:solidFill>
                  <a:schemeClr val="bg2">
                    <a:lumMod val="10000"/>
                  </a:schemeClr>
                </a:solidFill>
                <a:latin typeface="Arial Narrow" panose="020B0606020202030204" pitchFamily="34" charset="0"/>
              </a:rPr>
            </a:br>
            <a:endParaRPr lang="en-GB" sz="1900" dirty="0">
              <a:solidFill>
                <a:schemeClr val="bg2">
                  <a:lumMod val="10000"/>
                </a:schemeClr>
              </a:solidFill>
              <a:latin typeface="Arial Narrow" panose="020B0606020202030204" pitchFamily="34" charset="0"/>
            </a:endParaRPr>
          </a:p>
          <a:p>
            <a:pPr lvl="1" defTabSz="889000">
              <a:lnSpc>
                <a:spcPct val="90000"/>
              </a:lnSpc>
              <a:spcAft>
                <a:spcPct val="20000"/>
              </a:spcAft>
            </a:pPr>
            <a:r>
              <a:rPr lang="en-GB" sz="1900" dirty="0">
                <a:solidFill>
                  <a:schemeClr val="bg2">
                    <a:lumMod val="10000"/>
                  </a:schemeClr>
                </a:solidFill>
                <a:latin typeface="Arial Narrow" panose="020B0606020202030204" pitchFamily="34" charset="0"/>
              </a:rPr>
              <a:t>The Data on Homelessness country notes can be accessed at : </a:t>
            </a:r>
            <a:r>
              <a:rPr lang="en-US" sz="2000" dirty="0">
                <a:latin typeface="Arial Narrow" panose="020B0606020202030204" pitchFamily="34" charset="0"/>
                <a:hlinkClick r:id="rId4"/>
              </a:rPr>
              <a:t>https://www.oecd.org/social/homelessness-country-notes.htm</a:t>
            </a:r>
            <a:endParaRPr lang="en-CA" sz="1900" dirty="0">
              <a:solidFill>
                <a:schemeClr val="bg2">
                  <a:lumMod val="1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BB7C4A4-7FB4-D359-EB9E-EA128AC12726}"/>
              </a:ext>
            </a:extLst>
          </p:cNvPr>
          <p:cNvSpPr txBox="1"/>
          <p:nvPr/>
        </p:nvSpPr>
        <p:spPr>
          <a:xfrm>
            <a:off x="4063520" y="5259621"/>
            <a:ext cx="7926483" cy="5909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defTabSz="889000">
              <a:lnSpc>
                <a:spcPct val="90000"/>
              </a:lnSpc>
              <a:spcAft>
                <a:spcPct val="20000"/>
              </a:spcAft>
            </a:pPr>
            <a:r>
              <a:rPr lang="en-CA" sz="1800" b="1" dirty="0">
                <a:solidFill>
                  <a:srgbClr val="31859C"/>
                </a:solidFill>
                <a:latin typeface="Arial Narrow" panose="020B0606020202030204" pitchFamily="34" charset="0"/>
              </a:rPr>
              <a:t>The OECD is currently a developing a set of city notes, based on the responses to the Questionnaire on Affordable and Social Housing (</a:t>
            </a:r>
            <a:r>
              <a:rPr lang="en-CA" sz="1800" b="1" dirty="0" err="1">
                <a:solidFill>
                  <a:srgbClr val="31859C"/>
                </a:solidFill>
                <a:latin typeface="Arial Narrow" panose="020B0606020202030204" pitchFamily="34" charset="0"/>
              </a:rPr>
              <a:t>QuASH</a:t>
            </a:r>
            <a:r>
              <a:rPr lang="en-CA" sz="1800" b="1" dirty="0">
                <a:solidFill>
                  <a:srgbClr val="31859C"/>
                </a:solidFill>
                <a:latin typeface="Arial Narrow" panose="020B0606020202030204" pitchFamily="34" charset="0"/>
              </a:rPr>
              <a:t> 2023).</a:t>
            </a:r>
            <a:endParaRPr lang="en-GB" sz="1800" b="1" dirty="0">
              <a:solidFill>
                <a:srgbClr val="31859C"/>
              </a:solidFill>
              <a:latin typeface="Arial Narrow" panose="020B0606020202030204" pitchFamily="34" charset="0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3E3E97B-8E5B-C509-A8AA-A6917315CD42}"/>
              </a:ext>
            </a:extLst>
          </p:cNvPr>
          <p:cNvGrpSpPr/>
          <p:nvPr/>
        </p:nvGrpSpPr>
        <p:grpSpPr>
          <a:xfrm>
            <a:off x="407957" y="1167647"/>
            <a:ext cx="3211522" cy="5555087"/>
            <a:chOff x="1028279" y="1743681"/>
            <a:chExt cx="3211522" cy="5113559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760AF11B-961B-51C1-0FAD-BAAADEB3A1CF}"/>
                </a:ext>
              </a:extLst>
            </p:cNvPr>
            <p:cNvSpPr/>
            <p:nvPr/>
          </p:nvSpPr>
          <p:spPr>
            <a:xfrm>
              <a:off x="1028279" y="1743681"/>
              <a:ext cx="3211522" cy="4561869"/>
            </a:xfrm>
            <a:prstGeom prst="rect">
              <a:avLst/>
            </a:prstGeom>
            <a:solidFill>
              <a:srgbClr val="0295A5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1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D33095A3-38AE-A07A-7175-0C82394866D4}"/>
                </a:ext>
              </a:extLst>
            </p:cNvPr>
            <p:cNvSpPr txBox="1"/>
            <p:nvPr/>
          </p:nvSpPr>
          <p:spPr>
            <a:xfrm>
              <a:off x="1028279" y="3778320"/>
              <a:ext cx="3211522" cy="30789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1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endParaRPr>
            </a:p>
            <a:p>
              <a:pPr marL="0" marR="0" lvl="0" indent="0" algn="ctr" defTabSz="9144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1CD20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Country notes</a:t>
              </a:r>
            </a:p>
            <a:p>
              <a:pPr marL="0" marR="0" lvl="0" indent="0" algn="ctr" defTabSz="9144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1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for all OECD + EU countries with homelessness data, definitions, data collection approaches, and selected information on strategies</a:t>
              </a:r>
            </a:p>
            <a:p>
              <a:pPr marL="0" marR="0" lvl="0" indent="0" algn="ctr" defTabSz="9144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1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endParaRPr>
            </a:p>
            <a:p>
              <a:pPr marL="0" marR="0" lvl="0" indent="0" algn="ctr" defTabSz="9144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1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endParaRPr>
            </a:p>
            <a:p>
              <a:pPr marL="0" marR="0" lvl="0" indent="0" algn="ctr" defTabSz="9144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1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endParaRPr>
            </a:p>
            <a:p>
              <a:pPr marL="0" marR="0" lvl="0" indent="0" algn="ctr" defTabSz="9144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1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endParaRPr>
            </a:p>
          </p:txBody>
        </p:sp>
        <p:pic>
          <p:nvPicPr>
            <p:cNvPr id="28" name="Picture 27" descr="Qr code&#10;&#10;Description automatically generated">
              <a:extLst>
                <a:ext uri="{FF2B5EF4-FFF2-40B4-BE49-F238E27FC236}">
                  <a16:creationId xmlns:a16="http://schemas.microsoft.com/office/drawing/2014/main" id="{761BDF78-FAD7-0BBD-185A-47BB7B4D3CC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43694" y="1994076"/>
              <a:ext cx="1882652" cy="188265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838264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8AD42B9-C029-4B14-E59B-90C5EAB837C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D762258-0223-087A-1EB7-9C5ADF843E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165"/>
            <a:ext cx="12192000" cy="78559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2E51CC6-D312-CAC6-E70F-9C890CD3B123}"/>
              </a:ext>
            </a:extLst>
          </p:cNvPr>
          <p:cNvSpPr txBox="1"/>
          <p:nvPr/>
        </p:nvSpPr>
        <p:spPr>
          <a:xfrm>
            <a:off x="678361" y="112743"/>
            <a:ext cx="970342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  <a:latin typeface="Arial Narrow" panose="020B0606020202030204" pitchFamily="34" charset="0"/>
              </a:rPr>
              <a:t>Homelessness rates vary widely across countries.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C3193D3-199D-51C5-D671-ADDDEF7A782E}"/>
              </a:ext>
            </a:extLst>
          </p:cNvPr>
          <p:cNvSpPr txBox="1"/>
          <p:nvPr/>
        </p:nvSpPr>
        <p:spPr>
          <a:xfrm>
            <a:off x="333828" y="1061177"/>
            <a:ext cx="11350171" cy="10926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000" b="1" dirty="0">
                <a:solidFill>
                  <a:schemeClr val="bg2">
                    <a:lumMod val="10000"/>
                  </a:schemeClr>
                </a:solidFill>
                <a:latin typeface="Arial Narrow" panose="020B0606020202030204" pitchFamily="34" charset="0"/>
              </a:rPr>
              <a:t>HC3.1.1.  People experiencing homelessness who are living rough (ETHOS Light 1) or staying in emergency accommodation or accommodation for the homeless (ETHOS Light 2 &amp; 3), per 10,000 people, 2023 or latest year</a:t>
            </a:r>
          </a:p>
          <a:p>
            <a:pPr algn="ctr"/>
            <a:r>
              <a:rPr lang="en-US" sz="2000" dirty="0">
                <a:solidFill>
                  <a:schemeClr val="bg2">
                    <a:lumMod val="10000"/>
                  </a:schemeClr>
                </a:solidFill>
                <a:latin typeface="Arial Narrow" panose="020B0606020202030204" pitchFamily="34" charset="0"/>
              </a:rPr>
              <a:t>A. Point-in-time data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5F38C4E-720D-B4E6-051C-4DDBCAB49EB9}"/>
              </a:ext>
            </a:extLst>
          </p:cNvPr>
          <p:cNvSpPr txBox="1"/>
          <p:nvPr/>
        </p:nvSpPr>
        <p:spPr>
          <a:xfrm>
            <a:off x="678362" y="6280919"/>
            <a:ext cx="11151688" cy="577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50" dirty="0">
                <a:latin typeface="Arial Narrow" panose="020B0606020202030204" pitchFamily="34" charset="0"/>
              </a:rPr>
              <a:t>Notes: 1. Data for the United Kingdom (England) refer to the number of households experiencing homelessness per 10 000 households for ETHOS Light 2 and 3; data also include people enumerated in the Rough Sleeping Snapshot (ETHOS 1). 2. Data for France exclude people staying in temporary accommodation for asylum seekers (under ETHOS 2 and 3) to facilitate cross-country comparison. </a:t>
            </a:r>
          </a:p>
          <a:p>
            <a:r>
              <a:rPr lang="en-US" sz="1050" dirty="0">
                <a:latin typeface="Arial Narrow" panose="020B0606020202030204" pitchFamily="34" charset="0"/>
              </a:rPr>
              <a:t>Source: OECD Affordable Housing Database (2024), indicator HC3.1, People experiencing homelessness, </a:t>
            </a:r>
            <a:r>
              <a:rPr lang="en-US" sz="1050" dirty="0">
                <a:latin typeface="Arial Narrow" panose="020B0606020202030204" pitchFamily="34" charset="0"/>
                <a:hlinkClick r:id="rId4"/>
              </a:rPr>
              <a:t>https://www.oecd.org/housing/data/affordable-housing-database/housing-conditions.htm</a:t>
            </a:r>
            <a:r>
              <a:rPr lang="en-US" sz="1050" dirty="0">
                <a:latin typeface="Arial Narrow" panose="020B0606020202030204" pitchFamily="34" charset="0"/>
              </a:rPr>
              <a:t>. 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2EDB8EFF-9360-1FC8-9D39-591A1F2A426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62397162"/>
              </p:ext>
            </p:extLst>
          </p:nvPr>
        </p:nvGraphicFramePr>
        <p:xfrm>
          <a:off x="499873" y="2153784"/>
          <a:ext cx="11330176" cy="41271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9505473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8AD42B9-C029-4B14-E59B-90C5EAB837C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D762258-0223-087A-1EB7-9C5ADF843E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165"/>
            <a:ext cx="12192000" cy="78559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5F38C4E-720D-B4E6-051C-4DDBCAB49EB9}"/>
              </a:ext>
            </a:extLst>
          </p:cNvPr>
          <p:cNvSpPr txBox="1"/>
          <p:nvPr/>
        </p:nvSpPr>
        <p:spPr>
          <a:xfrm>
            <a:off x="1" y="6565440"/>
            <a:ext cx="12191999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50" dirty="0">
                <a:latin typeface="Arial Narrow" panose="020B0606020202030204" pitchFamily="34" charset="0"/>
              </a:rPr>
              <a:t>Source: OECD Affordable Housing Database (2024), indicator HC3.1, People experiencing homelessness, </a:t>
            </a:r>
            <a:r>
              <a:rPr lang="en-US" sz="1050" dirty="0">
                <a:latin typeface="Arial Narrow" panose="020B0606020202030204" pitchFamily="34" charset="0"/>
                <a:hlinkClick r:id="rId4"/>
              </a:rPr>
              <a:t>https://www.oecd.org/housing/data/affordable-housing-database/housing-conditions.htm</a:t>
            </a:r>
            <a:r>
              <a:rPr lang="en-US" sz="1050" dirty="0">
                <a:latin typeface="Arial Narrow" panose="020B0606020202030204" pitchFamily="34" charset="0"/>
              </a:rPr>
              <a:t>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317E0AF-00D1-1396-6A25-97C40F2BC611}"/>
              </a:ext>
            </a:extLst>
          </p:cNvPr>
          <p:cNvSpPr txBox="1"/>
          <p:nvPr/>
        </p:nvSpPr>
        <p:spPr>
          <a:xfrm>
            <a:off x="659775" y="-32547"/>
            <a:ext cx="970342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Arial Narrow" panose="020B0606020202030204" pitchFamily="34" charset="0"/>
              </a:rPr>
              <a:t>Women typically account for a smaller share of people experiencing homelessness in national statistics, driven in part by how homelessness is defined and counted. </a:t>
            </a:r>
            <a:endParaRPr lang="en-US" sz="2400" dirty="0">
              <a:solidFill>
                <a:srgbClr val="F1CD20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6B327DC5-EBCF-4E87-9966-98F42EE4CEC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27802121"/>
              </p:ext>
            </p:extLst>
          </p:nvPr>
        </p:nvGraphicFramePr>
        <p:xfrm>
          <a:off x="137972" y="1862112"/>
          <a:ext cx="11852031" cy="44101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47A9E37F-ACEE-9AD5-5887-37C103BA9BA9}"/>
              </a:ext>
            </a:extLst>
          </p:cNvPr>
          <p:cNvSpPr txBox="1"/>
          <p:nvPr/>
        </p:nvSpPr>
        <p:spPr>
          <a:xfrm>
            <a:off x="388901" y="1187243"/>
            <a:ext cx="1135017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000" b="1" dirty="0">
                <a:solidFill>
                  <a:schemeClr val="bg2">
                    <a:lumMod val="10000"/>
                  </a:schemeClr>
                </a:solidFill>
                <a:latin typeface="Arial Narrow" panose="020B0606020202030204" pitchFamily="34" charset="0"/>
              </a:rPr>
              <a:t>HC3.1.2. Share of women as a percentage of people experiencing homelessness, by ETHOS Light definition, point-in-time vs. flow data, 2023 or latest year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E9CE408-148B-7EB0-7878-C9EA16A5C244}"/>
              </a:ext>
            </a:extLst>
          </p:cNvPr>
          <p:cNvGrpSpPr/>
          <p:nvPr/>
        </p:nvGrpSpPr>
        <p:grpSpPr>
          <a:xfrm>
            <a:off x="10152185" y="6160781"/>
            <a:ext cx="2145323" cy="307777"/>
            <a:chOff x="2883877" y="2033040"/>
            <a:chExt cx="2145323" cy="307777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33DF4C2-0D0E-A4B7-CAAF-3A1A4EEB7D64}"/>
                </a:ext>
              </a:extLst>
            </p:cNvPr>
            <p:cNvSpPr/>
            <p:nvPr/>
          </p:nvSpPr>
          <p:spPr>
            <a:xfrm>
              <a:off x="2883877" y="2081695"/>
              <a:ext cx="422030" cy="204305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6350"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0CD8534-A61A-89E4-3BED-EC7A09B76BDC}"/>
                </a:ext>
              </a:extLst>
            </p:cNvPr>
            <p:cNvSpPr txBox="1"/>
            <p:nvPr/>
          </p:nvSpPr>
          <p:spPr>
            <a:xfrm>
              <a:off x="3305907" y="2033040"/>
              <a:ext cx="172329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>
                  <a:solidFill>
                    <a:schemeClr val="bg2">
                      <a:lumMod val="10000"/>
                    </a:schemeClr>
                  </a:solidFill>
                  <a:latin typeface="Arial Narrow" panose="020B0606020202030204" pitchFamily="34" charset="0"/>
                </a:rPr>
                <a:t>Point-in-time data</a:t>
              </a:r>
              <a:endParaRPr lang="en-US" sz="1400" dirty="0">
                <a:solidFill>
                  <a:schemeClr val="bg2">
                    <a:lumMod val="10000"/>
                  </a:schemeClr>
                </a:solidFill>
                <a:latin typeface="Arial Narrow" panose="020B0606020202030204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D7B4B54-77B5-3A08-080E-517295A2B586}"/>
              </a:ext>
            </a:extLst>
          </p:cNvPr>
          <p:cNvGrpSpPr/>
          <p:nvPr/>
        </p:nvGrpSpPr>
        <p:grpSpPr>
          <a:xfrm>
            <a:off x="10152185" y="6508496"/>
            <a:ext cx="2145323" cy="307777"/>
            <a:chOff x="6074229" y="2029957"/>
            <a:chExt cx="2145323" cy="307777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26018085-812E-BC3C-D792-00332351E946}"/>
                </a:ext>
              </a:extLst>
            </p:cNvPr>
            <p:cNvSpPr/>
            <p:nvPr/>
          </p:nvSpPr>
          <p:spPr>
            <a:xfrm>
              <a:off x="6074229" y="2081694"/>
              <a:ext cx="422030" cy="204305"/>
            </a:xfrm>
            <a:prstGeom prst="rect">
              <a:avLst/>
            </a:prstGeom>
            <a:pattFill prst="wdDnDiag">
              <a:fgClr>
                <a:schemeClr val="tx1">
                  <a:lumMod val="60000"/>
                  <a:lumOff val="40000"/>
                </a:schemeClr>
              </a:fgClr>
              <a:bgClr>
                <a:schemeClr val="bg1"/>
              </a:bgClr>
            </a:pattFill>
            <a:ln w="6350"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4F041AA-43F9-F1B6-EEEB-9385A63B2123}"/>
                </a:ext>
              </a:extLst>
            </p:cNvPr>
            <p:cNvSpPr txBox="1"/>
            <p:nvPr/>
          </p:nvSpPr>
          <p:spPr>
            <a:xfrm>
              <a:off x="6496259" y="2029957"/>
              <a:ext cx="172329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>
                  <a:solidFill>
                    <a:schemeClr val="bg2">
                      <a:lumMod val="10000"/>
                    </a:schemeClr>
                  </a:solidFill>
                  <a:latin typeface="Arial Narrow" panose="020B0606020202030204" pitchFamily="34" charset="0"/>
                </a:rPr>
                <a:t>Flow data</a:t>
              </a:r>
              <a:endParaRPr lang="en-US" sz="1400" dirty="0">
                <a:solidFill>
                  <a:schemeClr val="bg2">
                    <a:lumMod val="10000"/>
                  </a:schemeClr>
                </a:solidFill>
                <a:latin typeface="Arial Narrow" panose="020B0606020202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288545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C73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75F6737-C70A-183B-CE53-E4AAE0E61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8470" y="2764027"/>
            <a:ext cx="9300118" cy="1515800"/>
          </a:xfrm>
        </p:spPr>
        <p:txBody>
          <a:bodyPr/>
          <a:lstStyle/>
          <a:p>
            <a:r>
              <a:rPr lang="en-GB" dirty="0"/>
              <a:t>FORTHCOMING toolkit to combat homelessness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C6F5379-EBD5-5A8E-C617-C87EE020AC7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71" t="41660"/>
          <a:stretch/>
        </p:blipFill>
        <p:spPr bwMode="auto">
          <a:xfrm>
            <a:off x="0" y="0"/>
            <a:ext cx="3441700" cy="2222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20967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8AD42B9-C029-4B14-E59B-90C5EAB837C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D762258-0223-087A-1EB7-9C5ADF843E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165"/>
            <a:ext cx="12192000" cy="78559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317E0AF-00D1-1396-6A25-97C40F2BC611}"/>
              </a:ext>
            </a:extLst>
          </p:cNvPr>
          <p:cNvSpPr txBox="1"/>
          <p:nvPr/>
        </p:nvSpPr>
        <p:spPr>
          <a:xfrm>
            <a:off x="678361" y="135266"/>
            <a:ext cx="970342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  <a:latin typeface="Arial Narrow" panose="020B0606020202030204" pitchFamily="34" charset="0"/>
              </a:rPr>
              <a:t>OECD Toolkit to Combat Homelessness  |  </a:t>
            </a:r>
            <a:r>
              <a:rPr lang="en-GB" sz="2400" b="1" dirty="0">
                <a:solidFill>
                  <a:schemeClr val="bg1"/>
                </a:solidFill>
                <a:latin typeface="Arial Narrow" panose="020B0606020202030204" pitchFamily="34" charset="0"/>
              </a:rPr>
              <a:t>9 Building Blocks</a:t>
            </a:r>
            <a:r>
              <a:rPr lang="en-US" sz="2400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</a:p>
        </p:txBody>
      </p:sp>
      <p:pic>
        <p:nvPicPr>
          <p:cNvPr id="4" name="Picture 3" descr="A close-up of a diagram&#10;&#10;Description automatically generated">
            <a:extLst>
              <a:ext uri="{FF2B5EF4-FFF2-40B4-BE49-F238E27FC236}">
                <a16:creationId xmlns:a16="http://schemas.microsoft.com/office/drawing/2014/main" id="{DB2DDF1A-B66D-E08C-DCE1-4028E198D6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975" y="1009712"/>
            <a:ext cx="9393044" cy="5283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91170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ECD_English_white">
  <a:themeElements>
    <a:clrScheme name="OECD white">
      <a:dk1>
        <a:srgbClr val="727272"/>
      </a:dk1>
      <a:lt1>
        <a:sysClr val="window" lastClr="FFFFFF"/>
      </a:lt1>
      <a:dk2>
        <a:srgbClr val="006299"/>
      </a:dk2>
      <a:lt2>
        <a:srgbClr val="E6E6E6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ECD">
      <a:majorFont>
        <a:latin typeface="Arial"/>
        <a:ea typeface=""/>
        <a:cs typeface=""/>
      </a:majorFont>
      <a:minorFont>
        <a:latin typeface="Georgia"/>
        <a:ea typeface=""/>
        <a:cs typeface="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XD">
  <a:themeElements>
    <a:clrScheme name="Palette EXD ok">
      <a:dk1>
        <a:srgbClr val="3F3F3F"/>
      </a:dk1>
      <a:lt1>
        <a:sysClr val="window" lastClr="FFFFFF"/>
      </a:lt1>
      <a:dk2>
        <a:srgbClr val="264457"/>
      </a:dk2>
      <a:lt2>
        <a:srgbClr val="DFE3E5"/>
      </a:lt2>
      <a:accent1>
        <a:srgbClr val="004775"/>
      </a:accent1>
      <a:accent2>
        <a:srgbClr val="6EB03F"/>
      </a:accent2>
      <a:accent3>
        <a:srgbClr val="009999"/>
      </a:accent3>
      <a:accent4>
        <a:srgbClr val="047BC1"/>
      </a:accent4>
      <a:accent5>
        <a:srgbClr val="00ACD5"/>
      </a:accent5>
      <a:accent6>
        <a:srgbClr val="993366"/>
      </a:accent6>
      <a:hlink>
        <a:srgbClr val="003557"/>
      </a:hlink>
      <a:folHlink>
        <a:srgbClr val="783E78"/>
      </a:folHlink>
    </a:clrScheme>
    <a:fontScheme name="EXD PPT fonts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XD" id="{5C676833-5F52-4355-A9B7-2635E62E1DFD}" vid="{D680AC3C-538A-4DB5-8A88-EE616B9D8585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7ff6bad-ea69-4c81-826a-bb0324ae1e36" xsi:nil="true"/>
    <lcf76f155ced4ddcb4097134ff3c332f xmlns="8e12d9bd-ea3e-4137-9ea7-b65ad54deda4">
      <Terms xmlns="http://schemas.microsoft.com/office/infopath/2007/PartnerControls"/>
    </lcf76f155ced4ddcb4097134ff3c332f>
    <Info xmlns="8e12d9bd-ea3e-4137-9ea7-b65ad54deda4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0C49E8E779E44D8844BE7BFF36D096" ma:contentTypeVersion="19" ma:contentTypeDescription="Create a new document." ma:contentTypeScope="" ma:versionID="ed47b764d2860369c1ff98ecc802b5ca">
  <xsd:schema xmlns:xsd="http://www.w3.org/2001/XMLSchema" xmlns:xs="http://www.w3.org/2001/XMLSchema" xmlns:p="http://schemas.microsoft.com/office/2006/metadata/properties" xmlns:ns2="eb4defa2-306d-42f3-a45c-d773604bc3b6" xmlns:ns3="8e12d9bd-ea3e-4137-9ea7-b65ad54deda4" xmlns:ns4="97ff6bad-ea69-4c81-826a-bb0324ae1e36" targetNamespace="http://schemas.microsoft.com/office/2006/metadata/properties" ma:root="true" ma:fieldsID="12f6ada7a56a08282d2dc635619cb2a7" ns2:_="" ns3:_="" ns4:_="">
    <xsd:import namespace="eb4defa2-306d-42f3-a45c-d773604bc3b6"/>
    <xsd:import namespace="8e12d9bd-ea3e-4137-9ea7-b65ad54deda4"/>
    <xsd:import namespace="97ff6bad-ea69-4c81-826a-bb0324ae1e3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4:TaxCatchAll" minOccurs="0"/>
                <xsd:element ref="ns3:MediaServiceObjectDetectorVersions" minOccurs="0"/>
                <xsd:element ref="ns3:MediaServiceSearchProperties" minOccurs="0"/>
                <xsd:element ref="ns3:Info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4defa2-306d-42f3-a45c-d773604bc3b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12d9bd-ea3e-4137-9ea7-b65ad54deda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3005760b-5bc9-46b2-a7b5-dbc7377b682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Info" ma:index="26" nillable="true" ma:displayName="Info" ma:format="Dropdown" ma:internalName="Info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ff6bad-ea69-4c81-826a-bb0324ae1e36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2842be00-423f-4ee5-af92-00e24213efa5}" ma:internalName="TaxCatchAll" ma:showField="CatchAllData" ma:web="97ff6bad-ea69-4c81-826a-bb0324ae1e3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Working Document" ma:contentTypeID="0x0101008B4DD370EC31429186F3AD49F0D3098F00D44DBCB9EB4F45278CB5C9765BE5299500A4858B360C6A491AA753F8BCA47AA9100033AB0B45A31F2B489F9B80276A6B0922" ma:contentTypeVersion="73" ma:contentTypeDescription="" ma:contentTypeScope="" ma:versionID="60bf4a5bd89e0625e9bac68ddbe12fdc">
  <xsd:schema xmlns:xsd="http://www.w3.org/2001/XMLSchema" xmlns:xs="http://www.w3.org/2001/XMLSchema" xmlns:p="http://schemas.microsoft.com/office/2006/metadata/properties" xmlns:ns1="54c4cd27-f286-408f-9ce0-33c1e0f3ab39" xmlns:ns2="c5805097-db0a-42f9-a837-be9035f1f571" xmlns:ns3="22a5b7d0-1699-458f-b8e2-4d8247229549" xmlns:ns5="c9f238dd-bb73-4aef-a7a5-d644ad823e52" xmlns:ns6="ca82dde9-3436-4d3d-bddd-d31447390034" xmlns:ns7="http://schemas.microsoft.com/sharepoint/v4" targetNamespace="http://schemas.microsoft.com/office/2006/metadata/properties" ma:root="true" ma:fieldsID="5c7c1e1a7a19ed40b9f1ee3ec23da138" ns1:_="" ns2:_="" ns3:_="" ns5:_="" ns6:_="" ns7:_="">
    <xsd:import namespace="54c4cd27-f286-408f-9ce0-33c1e0f3ab39"/>
    <xsd:import namespace="c5805097-db0a-42f9-a837-be9035f1f571"/>
    <xsd:import namespace="22a5b7d0-1699-458f-b8e2-4d8247229549"/>
    <xsd:import namespace="c9f238dd-bb73-4aef-a7a5-d644ad823e52"/>
    <xsd:import namespace="ca82dde9-3436-4d3d-bddd-d31447390034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1:OECDKimStatus" minOccurs="0"/>
                <xsd:element ref="ns1:OECDKimBussinessContext" minOccurs="0"/>
                <xsd:element ref="ns1:OECDKimProvenance" minOccurs="0"/>
                <xsd:element ref="ns2:OECDExpirationDate" minOccurs="0"/>
                <xsd:element ref="ns3:OECDProjectLookup" minOccurs="0"/>
                <xsd:element ref="ns3:OECDProjectManager" minOccurs="0"/>
                <xsd:element ref="ns3:OECDProjectMembers" minOccurs="0"/>
                <xsd:element ref="ns3:OECDMainProject" minOccurs="0"/>
                <xsd:element ref="ns3:OECDPinnedBy" minOccurs="0"/>
                <xsd:element ref="ns5:eShareCountryTaxHTField0" minOccurs="0"/>
                <xsd:element ref="ns5:eShareTopicTaxHTField0" minOccurs="0"/>
                <xsd:element ref="ns5:eShareKeywordsTaxHTField0" minOccurs="0"/>
                <xsd:element ref="ns5:eShareCommitteeTaxHTField0" minOccurs="0"/>
                <xsd:element ref="ns5:eSharePWBTaxHTField0" minOccurs="0"/>
                <xsd:element ref="ns6:TaxCatchAllLabel" minOccurs="0"/>
                <xsd:element ref="ns1:OECDMeetingDate" minOccurs="0"/>
                <xsd:element ref="ns6:OECDlanguage" minOccurs="0"/>
                <xsd:element ref="ns6:TaxCatchAll" minOccurs="0"/>
                <xsd:element ref="ns2:cc3d610261fc4fa09f62df6074327105" minOccurs="0"/>
                <xsd:element ref="ns3:k87588ac03a94edb9fcc4f2494cfdd51" minOccurs="0"/>
                <xsd:element ref="ns3:b8c3c820c0584e889da065b0a99e2c1a" minOccurs="0"/>
                <xsd:element ref="ns7:IconOverlay" minOccurs="0"/>
                <xsd:element ref="ns3:OECDSharingStatus" minOccurs="0"/>
                <xsd:element ref="ns3:OECDCommunityDocumentURL" minOccurs="0"/>
                <xsd:element ref="ns3:OECDCommunityDocumentID" minOccurs="0"/>
                <xsd:element ref="ns2:eShareHorizProjTaxHTField0" minOccurs="0"/>
                <xsd:element ref="ns3:OECDTagsCache" minOccurs="0"/>
                <xsd:element ref="ns2:OECDAllRelatedUsers" minOccurs="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c4cd27-f286-408f-9ce0-33c1e0f3ab39" elementFormDefault="qualified">
    <xsd:import namespace="http://schemas.microsoft.com/office/2006/documentManagement/types"/>
    <xsd:import namespace="http://schemas.microsoft.com/office/infopath/2007/PartnerControls"/>
    <xsd:element name="OECDKimStatus" ma:index="3" nillable="true" ma:displayName="Kim status" ma:default="Draft" ma:description="" ma:format="Dropdown" ma:hidden="true" ma:internalName="OECDKimStatus" ma:readOnly="false">
      <xsd:simpleType>
        <xsd:restriction base="dms:Choice">
          <xsd:enumeration value="Draft"/>
          <xsd:enumeration value="Final"/>
        </xsd:restriction>
      </xsd:simpleType>
    </xsd:element>
    <xsd:element name="OECDKimBussinessContext" ma:index="4" nillable="true" ma:displayName="Kim bussiness context" ma:description="" ma:hidden="true" ma:internalName="OECDKimBussinessContext" ma:readOnly="false">
      <xsd:simpleType>
        <xsd:restriction base="dms:Text"/>
      </xsd:simpleType>
    </xsd:element>
    <xsd:element name="OECDKimProvenance" ma:index="5" nillable="true" ma:displayName="Kim provenance" ma:description="" ma:hidden="true" ma:internalName="OECDKimProvenance" ma:readOnly="false">
      <xsd:simpleType>
        <xsd:restriction base="dms:Text">
          <xsd:maxLength value="255"/>
        </xsd:restriction>
      </xsd:simpleType>
    </xsd:element>
    <xsd:element name="OECDMeetingDate" ma:index="24" nillable="true" ma:displayName="Meeting Date" ma:default="" ma:format="DateOnly" ma:hidden="true" ma:internalName="OECDMeeting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805097-db0a-42f9-a837-be9035f1f571" elementFormDefault="qualified">
    <xsd:import namespace="http://schemas.microsoft.com/office/2006/documentManagement/types"/>
    <xsd:import namespace="http://schemas.microsoft.com/office/infopath/2007/PartnerControls"/>
    <xsd:element name="OECDExpirationDate" ma:index="8" nillable="true" ma:displayName="Highlights" ma:default="" ma:description="" ma:format="DateOnly" ma:hidden="true" ma:indexed="true" ma:internalName="OECDExpirationDate" ma:readOnly="false">
      <xsd:simpleType>
        <xsd:restriction base="dms:DateTime"/>
      </xsd:simpleType>
    </xsd:element>
    <xsd:element name="cc3d610261fc4fa09f62df6074327105" ma:index="30" nillable="true" ma:taxonomy="true" ma:internalName="cc3d610261fc4fa09f62df6074327105" ma:taxonomyFieldName="OECDHorizontalProjects" ma:displayName="Horizontal project" ma:readOnly="false" ma:default="" ma:fieldId="{cc3d6102-61fc-4fa0-9f62-df6074327105}" ma:taxonomyMulti="true" ma:sspId="27ec883c-a62c-444f-a935-fcddb579e39d" ma:termSetId="d3ca0e0e-65f9-44bf-9d98-5271504f6d6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ShareHorizProjTaxHTField0" ma:index="39" nillable="true" ma:displayName="OECDHorizontalProjects_0" ma:description="" ma:hidden="true" ma:internalName="eShareHorizProjTaxHTField0">
      <xsd:simpleType>
        <xsd:restriction base="dms:Note"/>
      </xsd:simpleType>
    </xsd:element>
    <xsd:element name="OECDAllRelatedUsers" ma:index="42" nillable="true" ma:displayName="All related users" ma:description="" ma:hidden="true" ma:internalName="OECDAllRelatedUs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2a5b7d0-1699-458f-b8e2-4d8247229549" elementFormDefault="qualified">
    <xsd:import namespace="http://schemas.microsoft.com/office/2006/documentManagement/types"/>
    <xsd:import namespace="http://schemas.microsoft.com/office/infopath/2007/PartnerControls"/>
    <xsd:element name="OECDProjectLookup" ma:index="9" nillable="true" ma:displayName="Project" ma:description="" ma:hidden="true" ma:indexed="true" ma:list="e4a9a165-02d8-4f21-bcc3-1bc2950ca1ad" ma:internalName="OECDProjectLookup" ma:readOnly="false" ma:showField="OECDShortProjectName" ma:web="22a5b7d0-1699-458f-b8e2-4d8247229549">
      <xsd:simpleType>
        <xsd:restriction base="dms:Lookup"/>
      </xsd:simpleType>
    </xsd:element>
    <xsd:element name="OECDProjectManager" ma:index="10" nillable="true" ma:displayName="Project manager" ma:description="" ma:hidden="true" ma:indexed="true" ma:internalName="OECDProjectManage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OECDProjectMembers" ma:index="11" nillable="true" ma:displayName="Project members" ma:description="" ma:hidden="true" ma:internalName="OECDProjectMembers" ma:readOnly="fals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OECDMainProject" ma:index="14" nillable="true" ma:displayName="Main project" ma:description="" ma:hidden="true" ma:indexed="true" ma:list="e4a9a165-02d8-4f21-bcc3-1bc2950ca1ad" ma:internalName="OECDMainProject" ma:readOnly="false" ma:showField="OECDShortProjectName">
      <xsd:simpleType>
        <xsd:restriction base="dms:Lookup"/>
      </xsd:simpleType>
    </xsd:element>
    <xsd:element name="OECDPinnedBy" ma:index="15" nillable="true" ma:displayName="Pinned by" ma:description="" ma:hidden="true" ma:internalName="OECDPinnedBy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k87588ac03a94edb9fcc4f2494cfdd51" ma:index="31" nillable="true" ma:taxonomy="true" ma:internalName="k87588ac03a94edb9fcc4f2494cfdd51" ma:taxonomyFieldName="OECDProjectOwnerStructure" ma:displayName="Project owner" ma:readOnly="false" ma:default="" ma:fieldId="487588ac-03a9-4edb-9fcc-4f2494cfdd51" ma:taxonomyMulti="true" ma:sspId="27ec883c-a62c-444f-a935-fcddb579e39d" ma:termSetId="aeec4dcb-19ee-4bc0-941f-681845b568c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b8c3c820c0584e889da065b0a99e2c1a" ma:index="32" nillable="true" ma:displayName="Deliverable owner_0" ma:hidden="true" ma:internalName="b8c3c820c0584e889da065b0a99e2c1a">
      <xsd:simpleType>
        <xsd:restriction base="dms:Note"/>
      </xsd:simpleType>
    </xsd:element>
    <xsd:element name="OECDSharingStatus" ma:index="36" nillable="true" ma:displayName="O.N.E Document Sharing Status" ma:description="" ma:hidden="true" ma:internalName="OECDSharingStatus">
      <xsd:simpleType>
        <xsd:restriction base="dms:Text"/>
      </xsd:simpleType>
    </xsd:element>
    <xsd:element name="OECDCommunityDocumentURL" ma:index="37" nillable="true" ma:displayName="O.N.E Community Document URL" ma:description="" ma:hidden="true" ma:internalName="OECDCommunityDocumentURL">
      <xsd:simpleType>
        <xsd:restriction base="dms:Text"/>
      </xsd:simpleType>
    </xsd:element>
    <xsd:element name="OECDCommunityDocumentID" ma:index="38" nillable="true" ma:displayName="O.N.E Community Document ID" ma:decimals="0" ma:description="" ma:hidden="true" ma:internalName="OECDCommunityDocumentID">
      <xsd:simpleType>
        <xsd:restriction base="dms:Number"/>
      </xsd:simpleType>
    </xsd:element>
    <xsd:element name="OECDTagsCache" ma:index="41" nillable="true" ma:displayName="Tags cache" ma:description="" ma:hidden="true" ma:internalName="OECDTagsCache">
      <xsd:simpleType>
        <xsd:restriction base="dms:Note"/>
      </xsd:simpleType>
    </xsd:element>
    <xsd:element name="SharedWithUsers" ma:index="43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f238dd-bb73-4aef-a7a5-d644ad823e52" elementFormDefault="qualified">
    <xsd:import namespace="http://schemas.microsoft.com/office/2006/documentManagement/types"/>
    <xsd:import namespace="http://schemas.microsoft.com/office/infopath/2007/PartnerControls"/>
    <xsd:element name="eShareCountryTaxHTField0" ma:index="18" nillable="true" ma:taxonomy="true" ma:internalName="eShareCountryTaxHTField0" ma:taxonomyFieldName="OECDCountry" ma:displayName="Country" ma:readOnly="false" ma:default="" ma:fieldId="{aa366335-bba6-4f71-86c6-f91b1ae503c2}" ma:taxonomyMulti="true" ma:sspId="27ec883c-a62c-444f-a935-fcddb579e39d" ma:termSetId="e1026e78-e24d-4b33-a8f4-6ff75b8e5ad2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ShareTopicTaxHTField0" ma:index="19" nillable="true" ma:taxonomy="true" ma:internalName="eShareTopicTaxHTField0" ma:taxonomyFieldName="OECDTopic" ma:displayName="Topic" ma:readOnly="false" ma:default="" ma:fieldId="{9b5335f8-765c-484a-86dd-d10580650a95}" ma:taxonomyMulti="true" ma:sspId="27ec883c-a62c-444f-a935-fcddb579e39d" ma:termSetId="d0043ed9-7fdc-4b21-8641-a864cc50d2b2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ShareKeywordsTaxHTField0" ma:index="20" nillable="true" ma:taxonomy="true" ma:internalName="eShareKeywordsTaxHTField0" ma:taxonomyFieldName="OECDKeywords" ma:displayName="Keywords" ma:default="" ma:fieldId="{8a7c3663-990d-467c-b1b8-bb4b775674ad}" ma:taxonomyMulti="true" ma:sspId="27ec883c-a62c-444f-a935-fcddb579e39d" ma:termSetId="f51791ee-8e04-4654-a875-fc747102cd45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eShareCommitteeTaxHTField0" ma:index="21" nillable="true" ma:taxonomy="true" ma:internalName="eShareCommitteeTaxHTField0" ma:taxonomyFieldName="OECDCommittee" ma:displayName="Committee" ma:fieldId="{29494d90-e667-47b5-adc1-d09dfb5832ab}" ma:sspId="27ec883c-a62c-444f-a935-fcddb579e39d" ma:termSetId="87919aae-be42-4481-84cf-2389a5c84ac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SharePWBTaxHTField0" ma:index="22" nillable="true" ma:taxonomy="true" ma:internalName="eSharePWBTaxHTField0" ma:taxonomyFieldName="OECDPWB" ma:displayName="PWB" ma:default="" ma:fieldId="{fe327ce1-b783-48aa-9b0b-52ad26d1c9f6}" ma:sspId="27ec883c-a62c-444f-a935-fcddb579e39d" ma:termSetId="7bc7477d-4ef0-4820-a158-bb7b3cda138d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82dde9-3436-4d3d-bddd-d31447390034" elementFormDefault="qualified">
    <xsd:import namespace="http://schemas.microsoft.com/office/2006/documentManagement/types"/>
    <xsd:import namespace="http://schemas.microsoft.com/office/infopath/2007/PartnerControls"/>
    <xsd:element name="TaxCatchAllLabel" ma:index="23" nillable="true" ma:displayName="Taxonomy Catch All Column1" ma:hidden="true" ma:list="{065777cc-c5a0-47b6-ab6d-968be733c10c}" ma:internalName="TaxCatchAllLabel" ma:readOnly="true" ma:showField="CatchAllDataLabel" ma:web="c5805097-db0a-42f9-a837-be9035f1f57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ECDlanguage" ma:index="27" nillable="true" ma:displayName="Document language" ma:default="English" ma:description="" ma:format="Dropdown" ma:hidden="true" ma:internalName="OECDlanguage" ma:readOnly="false">
      <xsd:simpleType>
        <xsd:restriction base="dms:Choice">
          <xsd:enumeration value="English"/>
          <xsd:enumeration value="French"/>
        </xsd:restriction>
      </xsd:simpleType>
    </xsd:element>
    <xsd:element name="TaxCatchAll" ma:index="29" nillable="true" ma:displayName="Taxonomy Catch All Column" ma:hidden="true" ma:list="{065777cc-c5a0-47b6-ab6d-968be733c10c}" ma:internalName="TaxCatchAll" ma:showField="CatchAllData" ma:web="c5805097-db0a-42f9-a837-be9035f1f57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35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34" ma:displayName="Content Type"/>
        <xsd:element ref="dc:title" minOccurs="0" maxOccurs="1" ma:index="16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OECDListFormCollapsible</Display>
  <Edit>OECDListFormCollapsible</Edit>
  <New>OECDListFormCollapsible</New>
</FormTemplates>
</file>

<file path=customXml/item5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71114F6-BC7E-45B2-9BDE-3F18D1D501BD}">
  <ds:schemaRefs>
    <ds:schemaRef ds:uri="ca82dde9-3436-4d3d-bddd-d31447390034"/>
    <ds:schemaRef ds:uri="http://www.w3.org/XML/1998/namespace"/>
    <ds:schemaRef ds:uri="http://schemas.microsoft.com/office/2006/documentManagement/types"/>
    <ds:schemaRef ds:uri="http://purl.org/dc/elements/1.1/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c5805097-db0a-42f9-a837-be9035f1f571"/>
    <ds:schemaRef ds:uri="http://schemas.microsoft.com/office/2006/metadata/properties"/>
    <ds:schemaRef ds:uri="http://schemas.microsoft.com/sharepoint/v4"/>
    <ds:schemaRef ds:uri="c9f238dd-bb73-4aef-a7a5-d644ad823e52"/>
    <ds:schemaRef ds:uri="22a5b7d0-1699-458f-b8e2-4d8247229549"/>
    <ds:schemaRef ds:uri="54c4cd27-f286-408f-9ce0-33c1e0f3ab39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7AF9D5B0-313D-4662-87B1-0F0F3596BB37}"/>
</file>

<file path=customXml/itemProps3.xml><?xml version="1.0" encoding="utf-8"?>
<ds:datastoreItem xmlns:ds="http://schemas.openxmlformats.org/officeDocument/2006/customXml" ds:itemID="{92E5849F-72B7-4485-905A-A53063365F6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4c4cd27-f286-408f-9ce0-33c1e0f3ab39"/>
    <ds:schemaRef ds:uri="c5805097-db0a-42f9-a837-be9035f1f571"/>
    <ds:schemaRef ds:uri="22a5b7d0-1699-458f-b8e2-4d8247229549"/>
    <ds:schemaRef ds:uri="c9f238dd-bb73-4aef-a7a5-d644ad823e52"/>
    <ds:schemaRef ds:uri="ca82dde9-3436-4d3d-bddd-d31447390034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20B71558-B953-41CC-92A0-14795E280AC2}">
  <ds:schemaRefs>
    <ds:schemaRef ds:uri="http://schemas.microsoft.com/sharepoint/v3/contenttype/forms"/>
  </ds:schemaRefs>
</ds:datastoreItem>
</file>

<file path=customXml/itemProps5.xml><?xml version="1.0" encoding="utf-8"?>
<ds:datastoreItem xmlns:ds="http://schemas.openxmlformats.org/officeDocument/2006/customXml" ds:itemID="{30BB949B-EFD0-4660-A504-74B55C28E9B9}"/>
</file>

<file path=docProps/app.xml><?xml version="1.0" encoding="utf-8"?>
<Properties xmlns="http://schemas.openxmlformats.org/officeDocument/2006/extended-properties" xmlns:vt="http://schemas.openxmlformats.org/officeDocument/2006/docPropsVTypes">
  <Template>OECD_English_white</Template>
  <TotalTime>36202</TotalTime>
  <Words>1773</Words>
  <Application>Microsoft Office PowerPoint</Application>
  <PresentationFormat>Widescreen</PresentationFormat>
  <Paragraphs>213</Paragraphs>
  <Slides>24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6" baseType="lpstr">
      <vt:lpstr>Arial</vt:lpstr>
      <vt:lpstr>Arial Bold</vt:lpstr>
      <vt:lpstr>Arial Narrow</vt:lpstr>
      <vt:lpstr>Bahnschrift SemiBold SemiConden</vt:lpstr>
      <vt:lpstr>Calibri</vt:lpstr>
      <vt:lpstr>Calibri Light</vt:lpstr>
      <vt:lpstr>Georgia</vt:lpstr>
      <vt:lpstr>Helvetica 65 Medium</vt:lpstr>
      <vt:lpstr>Symbol</vt:lpstr>
      <vt:lpstr>Wingdings</vt:lpstr>
      <vt:lpstr>OECD_English_white</vt:lpstr>
      <vt:lpstr>EXD</vt:lpstr>
      <vt:lpstr>PowerPoint Presentation</vt:lpstr>
      <vt:lpstr>PowerPoint Presentation</vt:lpstr>
      <vt:lpstr>PowerPoint Presentation</vt:lpstr>
      <vt:lpstr>Data on Homelessness Country notes</vt:lpstr>
      <vt:lpstr>PowerPoint Presentation</vt:lpstr>
      <vt:lpstr>PowerPoint Presentation</vt:lpstr>
      <vt:lpstr>PowerPoint Presentation</vt:lpstr>
      <vt:lpstr>FORTHCOMING toolkit to combat homelessness</vt:lpstr>
      <vt:lpstr>PowerPoint Presentation</vt:lpstr>
      <vt:lpstr>PowerPoint Presentation</vt:lpstr>
      <vt:lpstr>PowerPoint Presentation</vt:lpstr>
      <vt:lpstr>BUILDING BLOCK 4:  PRIORITISING PREVENTION</vt:lpstr>
      <vt:lpstr>PowerPoint Presentation</vt:lpstr>
      <vt:lpstr>PowerPoint Presentation</vt:lpstr>
      <vt:lpstr>BUILDING BLOCK 5:  SECURING LONG-TERM HOUSING SOLUTIONS</vt:lpstr>
      <vt:lpstr>PowerPoint Presentation</vt:lpstr>
      <vt:lpstr>BUILDING BLOCK 6:  Providing low-barrier, tailored wraparound services </vt:lpstr>
      <vt:lpstr>PowerPoint Presentation</vt:lpstr>
      <vt:lpstr>Strengthening the capacity of the workforce to combat homelessness </vt:lpstr>
      <vt:lpstr>PowerPoint Presentation</vt:lpstr>
      <vt:lpstr>PowerPoint Presentation</vt:lpstr>
      <vt:lpstr>PowerPoint Presentation</vt:lpstr>
      <vt:lpstr>PowerPoint Presentation</vt:lpstr>
      <vt:lpstr>Thank you and Sign up for updates on our work:</vt:lpstr>
    </vt:vector>
  </TitlesOfParts>
  <Company>OECD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Analytical tools for policy making: data mapping and policy toolkit</dc:title>
  <dc:creator>PLOUIN Marissa, ELS/SPD</dc:creator>
  <cp:lastModifiedBy>BARGU Ali, ELS/SPD</cp:lastModifiedBy>
  <cp:revision>30</cp:revision>
  <cp:lastPrinted>2024-06-13T16:50:32Z</cp:lastPrinted>
  <dcterms:created xsi:type="dcterms:W3CDTF">2023-10-03T12:20:33Z</dcterms:created>
  <dcterms:modified xsi:type="dcterms:W3CDTF">2024-06-18T09:17:04Z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0x0101008B4DD370EC31429186F3AD49F0D3098F00D44DBCB9EB4F45278CB5C9765BE5299500A4858B360C6A491AA753F8BCA47AA9100033AB0B45A31F2B489F9B80276A6B0922</vt:lpwstr>
  </property>
  <property fmtid="{D5CDD505-2E9C-101B-9397-08002B2CF9AE}" pid="3" name="OECDProjectOwnerStructure">
    <vt:lpwstr/>
  </property>
  <property fmtid="{D5CDD505-2E9C-101B-9397-08002B2CF9AE}" pid="4" name="OECDCountry">
    <vt:lpwstr/>
  </property>
  <property fmtid="{D5CDD505-2E9C-101B-9397-08002B2CF9AE}" pid="5" name="OECDTopic">
    <vt:lpwstr/>
  </property>
  <property fmtid="{D5CDD505-2E9C-101B-9397-08002B2CF9AE}" pid="6" name="OECDCommittee">
    <vt:lpwstr>289;#Economic and Development Review Committee|840183ab-1230-4c26-8173-7c81fe31937a</vt:lpwstr>
  </property>
  <property fmtid="{D5CDD505-2E9C-101B-9397-08002B2CF9AE}" pid="7" name="OECDPWB">
    <vt:lpwstr>6;#(n/a)|3adabb5f-45b7-4a20-bdde-219e8d9477af</vt:lpwstr>
  </property>
  <property fmtid="{D5CDD505-2E9C-101B-9397-08002B2CF9AE}" pid="8" name="OECDKeywords">
    <vt:lpwstr/>
  </property>
  <property fmtid="{D5CDD505-2E9C-101B-9397-08002B2CF9AE}" pid="9" name="OECDHorizontalProjects">
    <vt:lpwstr/>
  </property>
  <property fmtid="{D5CDD505-2E9C-101B-9397-08002B2CF9AE}" pid="10" name="eShareOrganisationTaxHTField0">
    <vt:lpwstr/>
  </property>
  <property fmtid="{D5CDD505-2E9C-101B-9397-08002B2CF9AE}" pid="11" name="OECDOrganisation">
    <vt:lpwstr/>
  </property>
  <property fmtid="{D5CDD505-2E9C-101B-9397-08002B2CF9AE}" pid="12" name="_docset_NoMedatataSyncRequired">
    <vt:lpwstr>False</vt:lpwstr>
  </property>
  <property fmtid="{D5CDD505-2E9C-101B-9397-08002B2CF9AE}" pid="13" name="MediaServiceImageTags">
    <vt:lpwstr/>
  </property>
</Properties>
</file>