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8" r:id="rId17"/>
    <p:sldId id="279" r:id="rId18"/>
    <p:sldId id="281" r:id="rId19"/>
    <p:sldId id="280" r:id="rId20"/>
    <p:sldId id="282" r:id="rId21"/>
    <p:sldId id="276" r:id="rId22"/>
    <p:sldId id="277" r:id="rId23"/>
    <p:sldId id="283" r:id="rId24"/>
  </p:sldIdLst>
  <p:sldSz cx="9144000" cy="5143500" type="screen16x9"/>
  <p:notesSz cx="6797675" cy="9928225"/>
  <p:embeddedFontLst>
    <p:embeddedFont>
      <p:font typeface="Bebas Neue" panose="020B0606020202050201" pitchFamily="34" charset="77"/>
      <p:regular r:id="rId26"/>
    </p:embeddedFont>
    <p:embeddedFont>
      <p:font typeface="Hind" panose="02000000000000000000" pitchFamily="2" charset="77"/>
      <p:regular r:id="rId27"/>
      <p:bold r:id="rId28"/>
    </p:embeddedFont>
    <p:embeddedFont>
      <p:font typeface="Inter" panose="02000503000000020004" pitchFamily="2" charset="0"/>
      <p:regular r:id="rId29"/>
      <p:bold r:id="rId30"/>
    </p:embeddedFont>
    <p:embeddedFont>
      <p:font typeface="Inter SemiBold" panose="02000503000000020004" pitchFamily="2" charset="0"/>
      <p:regular r:id="rId31"/>
      <p:bold r:id="rId32"/>
    </p:embeddedFont>
    <p:embeddedFont>
      <p:font typeface="Roboto" panose="02000000000000000000" pitchFamily="2" charset="0"/>
      <p:regular r:id="rId33"/>
      <p:bold r:id="rId34"/>
      <p:italic r:id="rId35"/>
      <p:boldItalic r:id="rId36"/>
    </p:embeddedFont>
    <p:embeddedFont>
      <p:font typeface="Roboto Condensed"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427">
          <p15:clr>
            <a:srgbClr val="A4A3A4"/>
          </p15:clr>
        </p15:guide>
        <p15:guide id="3"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2"/>
  </p:normalViewPr>
  <p:slideViewPr>
    <p:cSldViewPr snapToGrid="0">
      <p:cViewPr varScale="1">
        <p:scale>
          <a:sx n="115" d="100"/>
          <a:sy n="115" d="100"/>
        </p:scale>
        <p:origin x="928" y="192"/>
      </p:cViewPr>
      <p:guideLst>
        <p:guide orient="horz" pos="1620"/>
        <p:guide pos="42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440974efd6_0_1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440974efd6_0_16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dae4685fe4_0_4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dae4685fe4_0_4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Fear of eviction as a result of housing and energy debts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dae4685fe4_0_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dae4685fe4_0_4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dae4685fe4_0_6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2dae4685fe4_0_6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dae4685fe4_0_7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dae4685fe4_0_7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440974efd6_0_29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440974efd6_0_29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dae4685fe4_0_8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2dae4685fe4_0_82: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dae4685fe4_0_9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dae4685fe4_0_9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t>
            </a:r>
            <a:endParaRPr/>
          </a:p>
        </p:txBody>
      </p:sp>
    </p:spTree>
    <p:extLst>
      <p:ext uri="{BB962C8B-B14F-4D97-AF65-F5344CB8AC3E}">
        <p14:creationId xmlns:p14="http://schemas.microsoft.com/office/powerpoint/2010/main" val="178416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dae4685fe4_0_9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dae4685fe4_0_9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t>
            </a:r>
            <a:endParaRPr/>
          </a:p>
        </p:txBody>
      </p:sp>
    </p:spTree>
    <p:extLst>
      <p:ext uri="{BB962C8B-B14F-4D97-AF65-F5344CB8AC3E}">
        <p14:creationId xmlns:p14="http://schemas.microsoft.com/office/powerpoint/2010/main" val="190311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dae4685fe4_0_9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dae4685fe4_0_9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t>
            </a:r>
            <a:endParaRPr/>
          </a:p>
        </p:txBody>
      </p:sp>
    </p:spTree>
    <p:extLst>
      <p:ext uri="{BB962C8B-B14F-4D97-AF65-F5344CB8AC3E}">
        <p14:creationId xmlns:p14="http://schemas.microsoft.com/office/powerpoint/2010/main" val="918139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dae4685fe4_0_9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dae4685fe4_0_9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t>
            </a:r>
            <a:endParaRPr/>
          </a:p>
        </p:txBody>
      </p:sp>
    </p:spTree>
    <p:extLst>
      <p:ext uri="{BB962C8B-B14F-4D97-AF65-F5344CB8AC3E}">
        <p14:creationId xmlns:p14="http://schemas.microsoft.com/office/powerpoint/2010/main" val="200878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dae4685fe4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2dae4685fe4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2dae4685fe4_0_9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2dae4685fe4_0_9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t>
            </a:r>
            <a:endParaRPr/>
          </a:p>
        </p:txBody>
      </p:sp>
    </p:spTree>
    <p:extLst>
      <p:ext uri="{BB962C8B-B14F-4D97-AF65-F5344CB8AC3E}">
        <p14:creationId xmlns:p14="http://schemas.microsoft.com/office/powerpoint/2010/main" val="3588690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2dae4685fe4_0_1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2dae4685fe4_0_12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db0cc2a0fa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2db0cc2a0fa_0_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dae4685fe4_0_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dae4685fe4_0_7: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9d7568cef9_0_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9d7568cef9_0_1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dae4685fe4_0_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dae4685fe4_0_13: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9d7568cef9_0_4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29d7568cef9_0_45: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2dae4685fe4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2dae4685fe4_0_19: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Point 1 - spend the longest 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dae4685fe4_0_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dae4685fe4_0_3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Fear of eviction as a result of housing and energy debts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dae4685fe4_0_5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dae4685fe4_0_54: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Fear of eviction as a result of housing and energy debts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 title slide dark blue">
  <p:cSld name="TITLE_1">
    <p:bg>
      <p:bgPr>
        <a:solidFill>
          <a:srgbClr val="001E8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2" name="Google Shape;12;p2"/>
          <p:cNvSpPr txBox="1">
            <a:spLocks noGrp="1"/>
          </p:cNvSpPr>
          <p:nvPr>
            <p:ph type="title" idx="2"/>
          </p:nvPr>
        </p:nvSpPr>
        <p:spPr>
          <a:xfrm>
            <a:off x="370225" y="439125"/>
            <a:ext cx="2815500" cy="62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3" name="Google Shape;13;p2"/>
          <p:cNvPicPr preferRelativeResize="0"/>
          <p:nvPr/>
        </p:nvPicPr>
        <p:blipFill>
          <a:blip r:embed="rId2">
            <a:alphaModFix/>
          </a:blip>
          <a:stretch>
            <a:fillRect/>
          </a:stretch>
        </p:blipFill>
        <p:spPr>
          <a:xfrm>
            <a:off x="7344000" y="75600"/>
            <a:ext cx="1695601" cy="16956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 left text and photo dark green">
  <p:cSld name="CUSTOM_11">
    <p:bg>
      <p:bgPr>
        <a:solidFill>
          <a:srgbClr val="144835"/>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7" name="Google Shape;57;p11"/>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8" name="Google Shape;58;p11"/>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59" name="Google Shape;59;p11"/>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 left text and photo orange">
  <p:cSld name="CUSTOM_11_1">
    <p:bg>
      <p:bgPr>
        <a:solidFill>
          <a:srgbClr val="FD5000"/>
        </a:soli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62" name="Google Shape;62;p12"/>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63" name="Google Shape;63;p12"/>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64" name="Google Shape;64;p12"/>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 left text and photo yellow">
  <p:cSld name="CUSTOM_11_1_1">
    <p:bg>
      <p:bgPr>
        <a:solidFill>
          <a:srgbClr val="FFD200"/>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67" name="Google Shape;67;p13"/>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68" name="Google Shape;68;p13"/>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69" name="Google Shape;69;p13"/>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 left text and photo light green">
  <p:cSld name="CUSTOM_11_1_1_1">
    <p:bg>
      <p:bgPr>
        <a:solidFill>
          <a:srgbClr val="78BF26"/>
        </a:solidFill>
        <a:effectLst/>
      </p:bgPr>
    </p:bg>
    <p:spTree>
      <p:nvGrpSpPr>
        <p:cNvPr id="1" name="Shape 70"/>
        <p:cNvGrpSpPr/>
        <p:nvPr/>
      </p:nvGrpSpPr>
      <p:grpSpPr>
        <a:xfrm>
          <a:off x="0" y="0"/>
          <a:ext cx="0" cy="0"/>
          <a:chOff x="0" y="0"/>
          <a:chExt cx="0" cy="0"/>
        </a:xfrm>
      </p:grpSpPr>
      <p:sp>
        <p:nvSpPr>
          <p:cNvPr id="71" name="Google Shape;71;p14"/>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72" name="Google Shape;72;p14"/>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73" name="Google Shape;73;p14"/>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74" name="Google Shape;74;p14"/>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 left text and photo purpl">
  <p:cSld name="CUSTOM_11_1_1_1_1">
    <p:bg>
      <p:bgPr>
        <a:solidFill>
          <a:srgbClr val="3C0032"/>
        </a:soli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77" name="Google Shape;77;p15"/>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78" name="Google Shape;78;p15"/>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79" name="Google Shape;79;p15"/>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 left text and photo warm grey">
  <p:cSld name="CUSTOM_11_1_1_1_1_1">
    <p:bg>
      <p:bgPr>
        <a:solidFill>
          <a:srgbClr val="A6A091"/>
        </a:solid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82" name="Google Shape;82;p16"/>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83" name="Google Shape;83;p16"/>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84" name="Google Shape;84;p16"/>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 left text and photo light grey">
  <p:cSld name="CUSTOM_11_1_1_1_1_1_1">
    <p:bg>
      <p:bgPr>
        <a:solidFill>
          <a:srgbClr val="E6E4DB"/>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87" name="Google Shape;87;p17"/>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88" name="Google Shape;88;p17"/>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89" name="Google Shape;89;p17"/>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 right text and full height photo light grey">
  <p:cSld name="CUSTOM_11_1_1_1_1_1_1_1">
    <p:bg>
      <p:bgPr>
        <a:solidFill>
          <a:srgbClr val="E6E4DB"/>
        </a:solidFill>
        <a:effectLst/>
      </p:bgPr>
    </p:bg>
    <p:spTree>
      <p:nvGrpSpPr>
        <p:cNvPr id="1" name="Shape 90"/>
        <p:cNvGrpSpPr/>
        <p:nvPr/>
      </p:nvGrpSpPr>
      <p:grpSpPr>
        <a:xfrm>
          <a:off x="0" y="0"/>
          <a:ext cx="0" cy="0"/>
          <a:chOff x="0" y="0"/>
          <a:chExt cx="0" cy="0"/>
        </a:xfrm>
      </p:grpSpPr>
      <p:sp>
        <p:nvSpPr>
          <p:cNvPr id="91" name="Google Shape;91;p18"/>
          <p:cNvSpPr>
            <a:spLocks noGrp="1"/>
          </p:cNvSpPr>
          <p:nvPr>
            <p:ph type="pic" idx="2"/>
          </p:nvPr>
        </p:nvSpPr>
        <p:spPr>
          <a:xfrm>
            <a:off x="-538125" y="0"/>
            <a:ext cx="4605000" cy="5143500"/>
          </a:xfrm>
          <a:prstGeom prst="roundRect">
            <a:avLst>
              <a:gd name="adj" fmla="val 13323"/>
            </a:avLst>
          </a:prstGeom>
          <a:noFill/>
          <a:ln>
            <a:noFill/>
          </a:ln>
        </p:spPr>
      </p:sp>
      <p:sp>
        <p:nvSpPr>
          <p:cNvPr id="92" name="Google Shape;92;p18"/>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93" name="Google Shape;93;p18"/>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94" name="Google Shape;94;p18"/>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 right text and full height photo yellow">
  <p:cSld name="CUSTOM_11_1_1_1_1_1_1_1_3">
    <p:bg>
      <p:bgPr>
        <a:solidFill>
          <a:srgbClr val="FFD200"/>
        </a:solidFill>
        <a:effectLst/>
      </p:bgPr>
    </p:bg>
    <p:spTree>
      <p:nvGrpSpPr>
        <p:cNvPr id="1" name="Shape 95"/>
        <p:cNvGrpSpPr/>
        <p:nvPr/>
      </p:nvGrpSpPr>
      <p:grpSpPr>
        <a:xfrm>
          <a:off x="0" y="0"/>
          <a:ext cx="0" cy="0"/>
          <a:chOff x="0" y="0"/>
          <a:chExt cx="0" cy="0"/>
        </a:xfrm>
      </p:grpSpPr>
      <p:sp>
        <p:nvSpPr>
          <p:cNvPr id="96" name="Google Shape;96;p19"/>
          <p:cNvSpPr>
            <a:spLocks noGrp="1"/>
          </p:cNvSpPr>
          <p:nvPr>
            <p:ph type="pic" idx="2"/>
          </p:nvPr>
        </p:nvSpPr>
        <p:spPr>
          <a:xfrm>
            <a:off x="-538125" y="0"/>
            <a:ext cx="4605000" cy="5143500"/>
          </a:xfrm>
          <a:prstGeom prst="roundRect">
            <a:avLst>
              <a:gd name="adj" fmla="val 13323"/>
            </a:avLst>
          </a:prstGeom>
          <a:noFill/>
          <a:ln>
            <a:noFill/>
          </a:ln>
        </p:spPr>
      </p:sp>
      <p:sp>
        <p:nvSpPr>
          <p:cNvPr id="97" name="Google Shape;97;p19"/>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98" name="Google Shape;98;p19"/>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99" name="Google Shape;99;p19"/>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 right text and full height photo orange">
  <p:cSld name="CUSTOM_11_1_1_1_1_1_1_1_3_1">
    <p:bg>
      <p:bgPr>
        <a:solidFill>
          <a:srgbClr val="FD5000"/>
        </a:solidFill>
        <a:effectLst/>
      </p:bgPr>
    </p:bg>
    <p:spTree>
      <p:nvGrpSpPr>
        <p:cNvPr id="1" name="Shape 100"/>
        <p:cNvGrpSpPr/>
        <p:nvPr/>
      </p:nvGrpSpPr>
      <p:grpSpPr>
        <a:xfrm>
          <a:off x="0" y="0"/>
          <a:ext cx="0" cy="0"/>
          <a:chOff x="0" y="0"/>
          <a:chExt cx="0" cy="0"/>
        </a:xfrm>
      </p:grpSpPr>
      <p:sp>
        <p:nvSpPr>
          <p:cNvPr id="101" name="Google Shape;101;p20"/>
          <p:cNvSpPr>
            <a:spLocks noGrp="1"/>
          </p:cNvSpPr>
          <p:nvPr>
            <p:ph type="pic" idx="2"/>
          </p:nvPr>
        </p:nvSpPr>
        <p:spPr>
          <a:xfrm>
            <a:off x="-538125" y="0"/>
            <a:ext cx="4605000" cy="5143500"/>
          </a:xfrm>
          <a:prstGeom prst="roundRect">
            <a:avLst>
              <a:gd name="adj" fmla="val 13323"/>
            </a:avLst>
          </a:prstGeom>
          <a:noFill/>
          <a:ln>
            <a:noFill/>
          </a:ln>
        </p:spPr>
      </p:sp>
      <p:sp>
        <p:nvSpPr>
          <p:cNvPr id="102" name="Google Shape;102;p20"/>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3" name="Google Shape;103;p20"/>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04" name="Google Shape;104;p20"/>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 title slide light green">
  <p:cSld name="TITLE_1_1">
    <p:bg>
      <p:bgPr>
        <a:solidFill>
          <a:srgbClr val="78BF26"/>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3"/>
          <p:cNvSpPr txBox="1">
            <a:spLocks noGrp="1"/>
          </p:cNvSpPr>
          <p:nvPr>
            <p:ph type="title" idx="2"/>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8" name="Google Shape;18;p3"/>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 right text and full height photo warm grey">
  <p:cSld name="CUSTOM_11_1_1_1_1_1_1_1_3_1_1">
    <p:bg>
      <p:bgPr>
        <a:solidFill>
          <a:srgbClr val="A6A091"/>
        </a:solidFill>
        <a:effectLst/>
      </p:bgPr>
    </p:bg>
    <p:spTree>
      <p:nvGrpSpPr>
        <p:cNvPr id="1" name="Shape 105"/>
        <p:cNvGrpSpPr/>
        <p:nvPr/>
      </p:nvGrpSpPr>
      <p:grpSpPr>
        <a:xfrm>
          <a:off x="0" y="0"/>
          <a:ext cx="0" cy="0"/>
          <a:chOff x="0" y="0"/>
          <a:chExt cx="0" cy="0"/>
        </a:xfrm>
      </p:grpSpPr>
      <p:sp>
        <p:nvSpPr>
          <p:cNvPr id="106" name="Google Shape;106;p21"/>
          <p:cNvSpPr>
            <a:spLocks noGrp="1"/>
          </p:cNvSpPr>
          <p:nvPr>
            <p:ph type="pic" idx="2"/>
          </p:nvPr>
        </p:nvSpPr>
        <p:spPr>
          <a:xfrm>
            <a:off x="-538125" y="0"/>
            <a:ext cx="4605000" cy="5143500"/>
          </a:xfrm>
          <a:prstGeom prst="roundRect">
            <a:avLst>
              <a:gd name="adj" fmla="val 13323"/>
            </a:avLst>
          </a:prstGeom>
          <a:noFill/>
          <a:ln>
            <a:noFill/>
          </a:ln>
        </p:spPr>
      </p:sp>
      <p:sp>
        <p:nvSpPr>
          <p:cNvPr id="107" name="Google Shape;107;p21"/>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08" name="Google Shape;108;p21"/>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09" name="Google Shape;109;p21"/>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 right text and full height photo light green">
  <p:cSld name="CUSTOM_11_1_1_1_1_1_1_1_3_1_1_1">
    <p:bg>
      <p:bgPr>
        <a:solidFill>
          <a:srgbClr val="78BF26"/>
        </a:solidFill>
        <a:effectLst/>
      </p:bgPr>
    </p:bg>
    <p:spTree>
      <p:nvGrpSpPr>
        <p:cNvPr id="1" name="Shape 110"/>
        <p:cNvGrpSpPr/>
        <p:nvPr/>
      </p:nvGrpSpPr>
      <p:grpSpPr>
        <a:xfrm>
          <a:off x="0" y="0"/>
          <a:ext cx="0" cy="0"/>
          <a:chOff x="0" y="0"/>
          <a:chExt cx="0" cy="0"/>
        </a:xfrm>
      </p:grpSpPr>
      <p:sp>
        <p:nvSpPr>
          <p:cNvPr id="111" name="Google Shape;111;p22"/>
          <p:cNvSpPr>
            <a:spLocks noGrp="1"/>
          </p:cNvSpPr>
          <p:nvPr>
            <p:ph type="pic" idx="2"/>
          </p:nvPr>
        </p:nvSpPr>
        <p:spPr>
          <a:xfrm>
            <a:off x="-538125" y="0"/>
            <a:ext cx="4605000" cy="5143500"/>
          </a:xfrm>
          <a:prstGeom prst="roundRect">
            <a:avLst>
              <a:gd name="adj" fmla="val 13323"/>
            </a:avLst>
          </a:prstGeom>
          <a:noFill/>
          <a:ln>
            <a:noFill/>
          </a:ln>
        </p:spPr>
      </p:sp>
      <p:sp>
        <p:nvSpPr>
          <p:cNvPr id="112" name="Google Shape;112;p22"/>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13" name="Google Shape;113;p22"/>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14" name="Google Shape;114;p22"/>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 right text and full height photo purple">
  <p:cSld name="CUSTOM_11_1_1_1_1_1_1_1_3_1_1_1_1_1">
    <p:bg>
      <p:bgPr>
        <a:solidFill>
          <a:srgbClr val="3C0032"/>
        </a:solidFill>
        <a:effectLst/>
      </p:bgPr>
    </p:bg>
    <p:spTree>
      <p:nvGrpSpPr>
        <p:cNvPr id="1" name="Shape 115"/>
        <p:cNvGrpSpPr/>
        <p:nvPr/>
      </p:nvGrpSpPr>
      <p:grpSpPr>
        <a:xfrm>
          <a:off x="0" y="0"/>
          <a:ext cx="0" cy="0"/>
          <a:chOff x="0" y="0"/>
          <a:chExt cx="0" cy="0"/>
        </a:xfrm>
      </p:grpSpPr>
      <p:sp>
        <p:nvSpPr>
          <p:cNvPr id="116" name="Google Shape;116;p23"/>
          <p:cNvSpPr>
            <a:spLocks noGrp="1"/>
          </p:cNvSpPr>
          <p:nvPr>
            <p:ph type="pic" idx="2"/>
          </p:nvPr>
        </p:nvSpPr>
        <p:spPr>
          <a:xfrm>
            <a:off x="-538125" y="0"/>
            <a:ext cx="4605000" cy="5143500"/>
          </a:xfrm>
          <a:prstGeom prst="roundRect">
            <a:avLst>
              <a:gd name="adj" fmla="val 13323"/>
            </a:avLst>
          </a:prstGeom>
          <a:noFill/>
          <a:ln>
            <a:noFill/>
          </a:ln>
        </p:spPr>
      </p:sp>
      <p:sp>
        <p:nvSpPr>
          <p:cNvPr id="117" name="Google Shape;117;p23"/>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8" name="Google Shape;118;p23"/>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19" name="Google Shape;119;p23"/>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 right text and full height photo dark green">
  <p:cSld name="CUSTOM_11_1_1_1_1_1_1_1_3_1_1_1_1_1_1">
    <p:bg>
      <p:bgPr>
        <a:solidFill>
          <a:srgbClr val="144835"/>
        </a:solidFill>
        <a:effectLst/>
      </p:bgPr>
    </p:bg>
    <p:spTree>
      <p:nvGrpSpPr>
        <p:cNvPr id="1" name="Shape 120"/>
        <p:cNvGrpSpPr/>
        <p:nvPr/>
      </p:nvGrpSpPr>
      <p:grpSpPr>
        <a:xfrm>
          <a:off x="0" y="0"/>
          <a:ext cx="0" cy="0"/>
          <a:chOff x="0" y="0"/>
          <a:chExt cx="0" cy="0"/>
        </a:xfrm>
      </p:grpSpPr>
      <p:sp>
        <p:nvSpPr>
          <p:cNvPr id="121" name="Google Shape;121;p24"/>
          <p:cNvSpPr>
            <a:spLocks noGrp="1"/>
          </p:cNvSpPr>
          <p:nvPr>
            <p:ph type="pic" idx="2"/>
          </p:nvPr>
        </p:nvSpPr>
        <p:spPr>
          <a:xfrm>
            <a:off x="-538125" y="0"/>
            <a:ext cx="4605000" cy="5143500"/>
          </a:xfrm>
          <a:prstGeom prst="roundRect">
            <a:avLst>
              <a:gd name="adj" fmla="val 13323"/>
            </a:avLst>
          </a:prstGeom>
          <a:noFill/>
          <a:ln>
            <a:noFill/>
          </a:ln>
        </p:spPr>
      </p:sp>
      <p:sp>
        <p:nvSpPr>
          <p:cNvPr id="122" name="Google Shape;122;p24"/>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23" name="Google Shape;123;p24"/>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24" name="Google Shape;124;p24"/>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 right text and full height photo dark blue">
  <p:cSld name="CUSTOM_11_1_1_1_1_1_1_1_3_1_1_1_1_1_1_1">
    <p:bg>
      <p:bgPr>
        <a:solidFill>
          <a:srgbClr val="001E82"/>
        </a:solidFill>
        <a:effectLst/>
      </p:bgPr>
    </p:bg>
    <p:spTree>
      <p:nvGrpSpPr>
        <p:cNvPr id="1" name="Shape 125"/>
        <p:cNvGrpSpPr/>
        <p:nvPr/>
      </p:nvGrpSpPr>
      <p:grpSpPr>
        <a:xfrm>
          <a:off x="0" y="0"/>
          <a:ext cx="0" cy="0"/>
          <a:chOff x="0" y="0"/>
          <a:chExt cx="0" cy="0"/>
        </a:xfrm>
      </p:grpSpPr>
      <p:sp>
        <p:nvSpPr>
          <p:cNvPr id="126" name="Google Shape;126;p25"/>
          <p:cNvSpPr>
            <a:spLocks noGrp="1"/>
          </p:cNvSpPr>
          <p:nvPr>
            <p:ph type="pic" idx="2"/>
          </p:nvPr>
        </p:nvSpPr>
        <p:spPr>
          <a:xfrm>
            <a:off x="-538125" y="0"/>
            <a:ext cx="4605000" cy="5143500"/>
          </a:xfrm>
          <a:prstGeom prst="roundRect">
            <a:avLst>
              <a:gd name="adj" fmla="val 13323"/>
            </a:avLst>
          </a:prstGeom>
          <a:noFill/>
          <a:ln>
            <a:noFill/>
          </a:ln>
        </p:spPr>
      </p:sp>
      <p:sp>
        <p:nvSpPr>
          <p:cNvPr id="127" name="Google Shape;127;p25"/>
          <p:cNvSpPr txBox="1">
            <a:spLocks noGrp="1"/>
          </p:cNvSpPr>
          <p:nvPr>
            <p:ph type="body" idx="1"/>
          </p:nvPr>
        </p:nvSpPr>
        <p:spPr>
          <a:xfrm>
            <a:off x="4537275" y="26442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28" name="Google Shape;128;p25"/>
          <p:cNvSpPr txBox="1">
            <a:spLocks noGrp="1"/>
          </p:cNvSpPr>
          <p:nvPr>
            <p:ph type="title"/>
          </p:nvPr>
        </p:nvSpPr>
        <p:spPr>
          <a:xfrm>
            <a:off x="4400325" y="141030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29" name="Google Shape;129;p25"/>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 left text and full height photo light grey">
  <p:cSld name="CUSTOM_11_1_1_1_1_1_1_1_2">
    <p:bg>
      <p:bgPr>
        <a:solidFill>
          <a:srgbClr val="E6E4DB"/>
        </a:solid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132" name="Google Shape;132;p26"/>
          <p:cNvSpPr>
            <a:spLocks noGrp="1"/>
          </p:cNvSpPr>
          <p:nvPr>
            <p:ph type="pic" idx="2"/>
          </p:nvPr>
        </p:nvSpPr>
        <p:spPr>
          <a:xfrm>
            <a:off x="5176875" y="0"/>
            <a:ext cx="4605000" cy="5143500"/>
          </a:xfrm>
          <a:prstGeom prst="roundRect">
            <a:avLst>
              <a:gd name="adj" fmla="val 13323"/>
            </a:avLst>
          </a:prstGeom>
          <a:noFill/>
          <a:ln>
            <a:noFill/>
          </a:ln>
        </p:spPr>
      </p:sp>
      <p:sp>
        <p:nvSpPr>
          <p:cNvPr id="133" name="Google Shape;133;p2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 left text and full height photo yellow">
  <p:cSld name="CUSTOM_11_1_1_1_1_1_1_1_1">
    <p:bg>
      <p:bgPr>
        <a:solidFill>
          <a:srgbClr val="FFD200"/>
        </a:solidFill>
        <a:effectLst/>
      </p:bgPr>
    </p:bg>
    <p:spTree>
      <p:nvGrpSpPr>
        <p:cNvPr id="1" name="Shape 134"/>
        <p:cNvGrpSpPr/>
        <p:nvPr/>
      </p:nvGrpSpPr>
      <p:grpSpPr>
        <a:xfrm>
          <a:off x="0" y="0"/>
          <a:ext cx="0" cy="0"/>
          <a:chOff x="0" y="0"/>
          <a:chExt cx="0" cy="0"/>
        </a:xfrm>
      </p:grpSpPr>
      <p:sp>
        <p:nvSpPr>
          <p:cNvPr id="135" name="Google Shape;135;p27"/>
          <p:cNvSpPr>
            <a:spLocks noGrp="1"/>
          </p:cNvSpPr>
          <p:nvPr>
            <p:ph type="pic" idx="2"/>
          </p:nvPr>
        </p:nvSpPr>
        <p:spPr>
          <a:xfrm>
            <a:off x="5176875" y="0"/>
            <a:ext cx="4605000" cy="5143500"/>
          </a:xfrm>
          <a:prstGeom prst="roundRect">
            <a:avLst>
              <a:gd name="adj" fmla="val 13323"/>
            </a:avLst>
          </a:prstGeom>
          <a:noFill/>
          <a:ln>
            <a:noFill/>
          </a:ln>
        </p:spPr>
      </p:sp>
      <p:sp>
        <p:nvSpPr>
          <p:cNvPr id="136" name="Google Shape;136;p2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37" name="Google Shape;137;p27"/>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 left text and full height photo orange">
  <p:cSld name="CUSTOM_11_1_1_1_1_1_1_1_1_1_1">
    <p:bg>
      <p:bgPr>
        <a:solidFill>
          <a:srgbClr val="FD5000"/>
        </a:solidFill>
        <a:effectLst/>
      </p:bgPr>
    </p:bg>
    <p:spTree>
      <p:nvGrpSpPr>
        <p:cNvPr id="1" name="Shape 138"/>
        <p:cNvGrpSpPr/>
        <p:nvPr/>
      </p:nvGrpSpPr>
      <p:grpSpPr>
        <a:xfrm>
          <a:off x="0" y="0"/>
          <a:ext cx="0" cy="0"/>
          <a:chOff x="0" y="0"/>
          <a:chExt cx="0" cy="0"/>
        </a:xfrm>
      </p:grpSpPr>
      <p:sp>
        <p:nvSpPr>
          <p:cNvPr id="139" name="Google Shape;139;p28"/>
          <p:cNvSpPr>
            <a:spLocks noGrp="1"/>
          </p:cNvSpPr>
          <p:nvPr>
            <p:ph type="pic" idx="2"/>
          </p:nvPr>
        </p:nvSpPr>
        <p:spPr>
          <a:xfrm>
            <a:off x="5176875" y="0"/>
            <a:ext cx="4605000" cy="5143500"/>
          </a:xfrm>
          <a:prstGeom prst="roundRect">
            <a:avLst>
              <a:gd name="adj" fmla="val 13323"/>
            </a:avLst>
          </a:prstGeom>
          <a:noFill/>
          <a:ln>
            <a:noFill/>
          </a:ln>
        </p:spPr>
      </p:sp>
      <p:sp>
        <p:nvSpPr>
          <p:cNvPr id="140" name="Google Shape;140;p28"/>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1" name="Google Shape;141;p28"/>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 left text and full height photo light green">
  <p:cSld name="CUSTOM_11_1_1_1_1_1_1_1_1_1_1_1_2">
    <p:bg>
      <p:bgPr>
        <a:solidFill>
          <a:srgbClr val="78BF26"/>
        </a:solidFill>
        <a:effectLst/>
      </p:bgPr>
    </p:bg>
    <p:spTree>
      <p:nvGrpSpPr>
        <p:cNvPr id="1" name="Shape 142"/>
        <p:cNvGrpSpPr/>
        <p:nvPr/>
      </p:nvGrpSpPr>
      <p:grpSpPr>
        <a:xfrm>
          <a:off x="0" y="0"/>
          <a:ext cx="0" cy="0"/>
          <a:chOff x="0" y="0"/>
          <a:chExt cx="0" cy="0"/>
        </a:xfrm>
      </p:grpSpPr>
      <p:sp>
        <p:nvSpPr>
          <p:cNvPr id="143" name="Google Shape;143;p29"/>
          <p:cNvSpPr>
            <a:spLocks noGrp="1"/>
          </p:cNvSpPr>
          <p:nvPr>
            <p:ph type="pic" idx="2"/>
          </p:nvPr>
        </p:nvSpPr>
        <p:spPr>
          <a:xfrm>
            <a:off x="5176875" y="0"/>
            <a:ext cx="4605000" cy="5143500"/>
          </a:xfrm>
          <a:prstGeom prst="roundRect">
            <a:avLst>
              <a:gd name="adj" fmla="val 13323"/>
            </a:avLst>
          </a:prstGeom>
          <a:noFill/>
          <a:ln>
            <a:noFill/>
          </a:ln>
        </p:spPr>
      </p:sp>
      <p:sp>
        <p:nvSpPr>
          <p:cNvPr id="144" name="Google Shape;144;p29"/>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5" name="Google Shape;145;p29"/>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 left text and full height photo warm grey">
  <p:cSld name="CUSTOM_11_1_1_1_1_1_1_1_1_1_1_1_1">
    <p:bg>
      <p:bgPr>
        <a:solidFill>
          <a:srgbClr val="A6A091"/>
        </a:solidFill>
        <a:effectLst/>
      </p:bgPr>
    </p:bg>
    <p:spTree>
      <p:nvGrpSpPr>
        <p:cNvPr id="1" name="Shape 146"/>
        <p:cNvGrpSpPr/>
        <p:nvPr/>
      </p:nvGrpSpPr>
      <p:grpSpPr>
        <a:xfrm>
          <a:off x="0" y="0"/>
          <a:ext cx="0" cy="0"/>
          <a:chOff x="0" y="0"/>
          <a:chExt cx="0" cy="0"/>
        </a:xfrm>
      </p:grpSpPr>
      <p:sp>
        <p:nvSpPr>
          <p:cNvPr id="147" name="Google Shape;147;p30"/>
          <p:cNvSpPr>
            <a:spLocks noGrp="1"/>
          </p:cNvSpPr>
          <p:nvPr>
            <p:ph type="pic" idx="2"/>
          </p:nvPr>
        </p:nvSpPr>
        <p:spPr>
          <a:xfrm>
            <a:off x="5176875" y="0"/>
            <a:ext cx="4605000" cy="5143500"/>
          </a:xfrm>
          <a:prstGeom prst="roundRect">
            <a:avLst>
              <a:gd name="adj" fmla="val 13323"/>
            </a:avLst>
          </a:prstGeom>
          <a:noFill/>
          <a:ln>
            <a:noFill/>
          </a:ln>
        </p:spPr>
      </p:sp>
      <p:sp>
        <p:nvSpPr>
          <p:cNvPr id="148" name="Google Shape;148;p30"/>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49" name="Google Shape;149;p30"/>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 title slide dark green">
  <p:cSld name="TITLE_1_1_1">
    <p:bg>
      <p:bgPr>
        <a:solidFill>
          <a:srgbClr val="144835"/>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2" name="Google Shape;22;p4"/>
          <p:cNvSpPr txBox="1">
            <a:spLocks noGrp="1"/>
          </p:cNvSpPr>
          <p:nvPr>
            <p:ph type="title" idx="2"/>
          </p:nvPr>
        </p:nvSpPr>
        <p:spPr>
          <a:xfrm>
            <a:off x="370225" y="439125"/>
            <a:ext cx="2815500" cy="629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3" name="Google Shape;23;p4"/>
          <p:cNvPicPr preferRelativeResize="0"/>
          <p:nvPr/>
        </p:nvPicPr>
        <p:blipFill>
          <a:blip r:embed="rId2">
            <a:alphaModFix/>
          </a:blip>
          <a:stretch>
            <a:fillRect/>
          </a:stretch>
        </p:blipFill>
        <p:spPr>
          <a:xfrm>
            <a:off x="7344000" y="75600"/>
            <a:ext cx="1695601" cy="169560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 left text and full height photo dark blue">
  <p:cSld name="CUSTOM_11_1_1_1_1_1_1_1_1_1_1_1_1_1">
    <p:bg>
      <p:bgPr>
        <a:solidFill>
          <a:srgbClr val="001E82"/>
        </a:solidFill>
        <a:effectLst/>
      </p:bgPr>
    </p:bg>
    <p:spTree>
      <p:nvGrpSpPr>
        <p:cNvPr id="1" name="Shape 150"/>
        <p:cNvGrpSpPr/>
        <p:nvPr/>
      </p:nvGrpSpPr>
      <p:grpSpPr>
        <a:xfrm>
          <a:off x="0" y="0"/>
          <a:ext cx="0" cy="0"/>
          <a:chOff x="0" y="0"/>
          <a:chExt cx="0" cy="0"/>
        </a:xfrm>
      </p:grpSpPr>
      <p:sp>
        <p:nvSpPr>
          <p:cNvPr id="151" name="Google Shape;151;p31"/>
          <p:cNvSpPr>
            <a:spLocks noGrp="1"/>
          </p:cNvSpPr>
          <p:nvPr>
            <p:ph type="pic" idx="2"/>
          </p:nvPr>
        </p:nvSpPr>
        <p:spPr>
          <a:xfrm>
            <a:off x="5176875" y="0"/>
            <a:ext cx="4605000" cy="5143500"/>
          </a:xfrm>
          <a:prstGeom prst="roundRect">
            <a:avLst>
              <a:gd name="adj" fmla="val 13323"/>
            </a:avLst>
          </a:prstGeom>
          <a:noFill/>
          <a:ln>
            <a:noFill/>
          </a:ln>
        </p:spPr>
      </p:sp>
      <p:sp>
        <p:nvSpPr>
          <p:cNvPr id="152" name="Google Shape;152;p31"/>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3" name="Google Shape;153;p31"/>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 left text and full height photo dark green">
  <p:cSld name="CUSTOM_11_1_1_1_1_1_1_1_1_1_1_1_1_1_1">
    <p:bg>
      <p:bgPr>
        <a:solidFill>
          <a:srgbClr val="144835"/>
        </a:solidFill>
        <a:effectLst/>
      </p:bgPr>
    </p:bg>
    <p:spTree>
      <p:nvGrpSpPr>
        <p:cNvPr id="1" name="Shape 154"/>
        <p:cNvGrpSpPr/>
        <p:nvPr/>
      </p:nvGrpSpPr>
      <p:grpSpPr>
        <a:xfrm>
          <a:off x="0" y="0"/>
          <a:ext cx="0" cy="0"/>
          <a:chOff x="0" y="0"/>
          <a:chExt cx="0" cy="0"/>
        </a:xfrm>
      </p:grpSpPr>
      <p:sp>
        <p:nvSpPr>
          <p:cNvPr id="155" name="Google Shape;155;p32"/>
          <p:cNvSpPr>
            <a:spLocks noGrp="1"/>
          </p:cNvSpPr>
          <p:nvPr>
            <p:ph type="pic" idx="2"/>
          </p:nvPr>
        </p:nvSpPr>
        <p:spPr>
          <a:xfrm>
            <a:off x="5176875" y="0"/>
            <a:ext cx="4605000" cy="5143500"/>
          </a:xfrm>
          <a:prstGeom prst="roundRect">
            <a:avLst>
              <a:gd name="adj" fmla="val 13323"/>
            </a:avLst>
          </a:prstGeom>
          <a:noFill/>
          <a:ln>
            <a:noFill/>
          </a:ln>
        </p:spPr>
      </p:sp>
      <p:sp>
        <p:nvSpPr>
          <p:cNvPr id="156" name="Google Shape;156;p32"/>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57" name="Google Shape;157;p32"/>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 left text and full height photo purple">
  <p:cSld name="CUSTOM_11_1_1_1_1_1_1_1_1_1_1_1_1_1_1_1">
    <p:bg>
      <p:bgPr>
        <a:solidFill>
          <a:srgbClr val="3C0032"/>
        </a:solidFill>
        <a:effectLst/>
      </p:bgPr>
    </p:bg>
    <p:spTree>
      <p:nvGrpSpPr>
        <p:cNvPr id="1" name="Shape 158"/>
        <p:cNvGrpSpPr/>
        <p:nvPr/>
      </p:nvGrpSpPr>
      <p:grpSpPr>
        <a:xfrm>
          <a:off x="0" y="0"/>
          <a:ext cx="0" cy="0"/>
          <a:chOff x="0" y="0"/>
          <a:chExt cx="0" cy="0"/>
        </a:xfrm>
      </p:grpSpPr>
      <p:sp>
        <p:nvSpPr>
          <p:cNvPr id="159" name="Google Shape;159;p33"/>
          <p:cNvSpPr>
            <a:spLocks noGrp="1"/>
          </p:cNvSpPr>
          <p:nvPr>
            <p:ph type="pic" idx="2"/>
          </p:nvPr>
        </p:nvSpPr>
        <p:spPr>
          <a:xfrm>
            <a:off x="5176875" y="0"/>
            <a:ext cx="4605000" cy="5143500"/>
          </a:xfrm>
          <a:prstGeom prst="roundRect">
            <a:avLst>
              <a:gd name="adj" fmla="val 13323"/>
            </a:avLst>
          </a:prstGeom>
          <a:noFill/>
          <a:ln>
            <a:noFill/>
          </a:ln>
        </p:spPr>
      </p:sp>
      <p:sp>
        <p:nvSpPr>
          <p:cNvPr id="160" name="Google Shape;160;p33"/>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61" name="Google Shape;161;p33"/>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 right text and photo dark blue">
  <p:cSld name="CUSTOM_2_1">
    <p:bg>
      <p:bgPr>
        <a:solidFill>
          <a:srgbClr val="001E82"/>
        </a:solidFill>
        <a:effectLst/>
      </p:bgPr>
    </p:bg>
    <p:spTree>
      <p:nvGrpSpPr>
        <p:cNvPr id="1" name="Shape 162"/>
        <p:cNvGrpSpPr/>
        <p:nvPr/>
      </p:nvGrpSpPr>
      <p:grpSpPr>
        <a:xfrm>
          <a:off x="0" y="0"/>
          <a:ext cx="0" cy="0"/>
          <a:chOff x="0" y="0"/>
          <a:chExt cx="0" cy="0"/>
        </a:xfrm>
      </p:grpSpPr>
      <p:sp>
        <p:nvSpPr>
          <p:cNvPr id="163" name="Google Shape;163;p34"/>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sp>
        <p:nvSpPr>
          <p:cNvPr id="164" name="Google Shape;164;p34"/>
          <p:cNvSpPr>
            <a:spLocks noGrp="1"/>
          </p:cNvSpPr>
          <p:nvPr>
            <p:ph type="pic" idx="2"/>
          </p:nvPr>
        </p:nvSpPr>
        <p:spPr>
          <a:xfrm>
            <a:off x="327200" y="343125"/>
            <a:ext cx="3295800" cy="4589100"/>
          </a:xfrm>
          <a:prstGeom prst="roundRect">
            <a:avLst>
              <a:gd name="adj" fmla="val 13323"/>
            </a:avLst>
          </a:prstGeom>
          <a:noFill/>
          <a:ln>
            <a:noFill/>
          </a:ln>
        </p:spPr>
      </p:sp>
      <p:sp>
        <p:nvSpPr>
          <p:cNvPr id="165" name="Google Shape;165;p34"/>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166" name="Google Shape;166;p34"/>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 right text and photo dark green">
  <p:cSld name="CUSTOM_2_1_3">
    <p:bg>
      <p:bgPr>
        <a:solidFill>
          <a:srgbClr val="144835"/>
        </a:solidFill>
        <a:effectLst/>
      </p:bgPr>
    </p:bg>
    <p:spTree>
      <p:nvGrpSpPr>
        <p:cNvPr id="1" name="Shape 167"/>
        <p:cNvGrpSpPr/>
        <p:nvPr/>
      </p:nvGrpSpPr>
      <p:grpSpPr>
        <a:xfrm>
          <a:off x="0" y="0"/>
          <a:ext cx="0" cy="0"/>
          <a:chOff x="0" y="0"/>
          <a:chExt cx="0" cy="0"/>
        </a:xfrm>
      </p:grpSpPr>
      <p:sp>
        <p:nvSpPr>
          <p:cNvPr id="168" name="Google Shape;168;p35"/>
          <p:cNvSpPr>
            <a:spLocks noGrp="1"/>
          </p:cNvSpPr>
          <p:nvPr>
            <p:ph type="pic" idx="2"/>
          </p:nvPr>
        </p:nvSpPr>
        <p:spPr>
          <a:xfrm>
            <a:off x="327200" y="343125"/>
            <a:ext cx="3295800" cy="4589100"/>
          </a:xfrm>
          <a:prstGeom prst="roundRect">
            <a:avLst>
              <a:gd name="adj" fmla="val 13323"/>
            </a:avLst>
          </a:prstGeom>
          <a:noFill/>
          <a:ln>
            <a:noFill/>
          </a:ln>
        </p:spPr>
      </p:sp>
      <p:sp>
        <p:nvSpPr>
          <p:cNvPr id="169" name="Google Shape;169;p35"/>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70" name="Google Shape;170;p35"/>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71" name="Google Shape;171;p35"/>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 right text and photo light green">
  <p:cSld name="CUSTOM_2_1_2">
    <p:bg>
      <p:bgPr>
        <a:solidFill>
          <a:srgbClr val="78BF26"/>
        </a:solidFill>
        <a:effectLst/>
      </p:bgPr>
    </p:bg>
    <p:spTree>
      <p:nvGrpSpPr>
        <p:cNvPr id="1" name="Shape 172"/>
        <p:cNvGrpSpPr/>
        <p:nvPr/>
      </p:nvGrpSpPr>
      <p:grpSpPr>
        <a:xfrm>
          <a:off x="0" y="0"/>
          <a:ext cx="0" cy="0"/>
          <a:chOff x="0" y="0"/>
          <a:chExt cx="0" cy="0"/>
        </a:xfrm>
      </p:grpSpPr>
      <p:sp>
        <p:nvSpPr>
          <p:cNvPr id="173" name="Google Shape;173;p36"/>
          <p:cNvSpPr>
            <a:spLocks noGrp="1"/>
          </p:cNvSpPr>
          <p:nvPr>
            <p:ph type="pic" idx="2"/>
          </p:nvPr>
        </p:nvSpPr>
        <p:spPr>
          <a:xfrm>
            <a:off x="327200" y="343125"/>
            <a:ext cx="3295800" cy="4589100"/>
          </a:xfrm>
          <a:prstGeom prst="roundRect">
            <a:avLst>
              <a:gd name="adj" fmla="val 13323"/>
            </a:avLst>
          </a:prstGeom>
          <a:noFill/>
          <a:ln>
            <a:noFill/>
          </a:ln>
        </p:spPr>
      </p:sp>
      <p:sp>
        <p:nvSpPr>
          <p:cNvPr id="174" name="Google Shape;174;p36"/>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75" name="Google Shape;175;p36"/>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76" name="Google Shape;176;p36"/>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 right text and photo orange">
  <p:cSld name="CUSTOM_2_1_2_2">
    <p:bg>
      <p:bgPr>
        <a:solidFill>
          <a:srgbClr val="FD5000"/>
        </a:solidFill>
        <a:effectLst/>
      </p:bgPr>
    </p:bg>
    <p:spTree>
      <p:nvGrpSpPr>
        <p:cNvPr id="1" name="Shape 177"/>
        <p:cNvGrpSpPr/>
        <p:nvPr/>
      </p:nvGrpSpPr>
      <p:grpSpPr>
        <a:xfrm>
          <a:off x="0" y="0"/>
          <a:ext cx="0" cy="0"/>
          <a:chOff x="0" y="0"/>
          <a:chExt cx="0" cy="0"/>
        </a:xfrm>
      </p:grpSpPr>
      <p:sp>
        <p:nvSpPr>
          <p:cNvPr id="178" name="Google Shape;178;p37"/>
          <p:cNvSpPr>
            <a:spLocks noGrp="1"/>
          </p:cNvSpPr>
          <p:nvPr>
            <p:ph type="pic" idx="2"/>
          </p:nvPr>
        </p:nvSpPr>
        <p:spPr>
          <a:xfrm>
            <a:off x="327200" y="343125"/>
            <a:ext cx="3295800" cy="4589100"/>
          </a:xfrm>
          <a:prstGeom prst="roundRect">
            <a:avLst>
              <a:gd name="adj" fmla="val 13323"/>
            </a:avLst>
          </a:prstGeom>
          <a:noFill/>
          <a:ln>
            <a:noFill/>
          </a:ln>
        </p:spPr>
      </p:sp>
      <p:sp>
        <p:nvSpPr>
          <p:cNvPr id="179" name="Google Shape;179;p37"/>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80" name="Google Shape;180;p37"/>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81" name="Google Shape;181;p37"/>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 right text and photo yellow">
  <p:cSld name="CUSTOM_2_1_2_1">
    <p:bg>
      <p:bgPr>
        <a:solidFill>
          <a:srgbClr val="FFD200"/>
        </a:solidFill>
        <a:effectLst/>
      </p:bgPr>
    </p:bg>
    <p:spTree>
      <p:nvGrpSpPr>
        <p:cNvPr id="1" name="Shape 182"/>
        <p:cNvGrpSpPr/>
        <p:nvPr/>
      </p:nvGrpSpPr>
      <p:grpSpPr>
        <a:xfrm>
          <a:off x="0" y="0"/>
          <a:ext cx="0" cy="0"/>
          <a:chOff x="0" y="0"/>
          <a:chExt cx="0" cy="0"/>
        </a:xfrm>
      </p:grpSpPr>
      <p:sp>
        <p:nvSpPr>
          <p:cNvPr id="183" name="Google Shape;183;p38"/>
          <p:cNvSpPr>
            <a:spLocks noGrp="1"/>
          </p:cNvSpPr>
          <p:nvPr>
            <p:ph type="pic" idx="2"/>
          </p:nvPr>
        </p:nvSpPr>
        <p:spPr>
          <a:xfrm>
            <a:off x="327200" y="343125"/>
            <a:ext cx="3295800" cy="4589100"/>
          </a:xfrm>
          <a:prstGeom prst="roundRect">
            <a:avLst>
              <a:gd name="adj" fmla="val 13323"/>
            </a:avLst>
          </a:prstGeom>
          <a:noFill/>
          <a:ln>
            <a:noFill/>
          </a:ln>
        </p:spPr>
      </p:sp>
      <p:sp>
        <p:nvSpPr>
          <p:cNvPr id="184" name="Google Shape;184;p38"/>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85" name="Google Shape;185;p38"/>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86" name="Google Shape;186;p38"/>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 right text and photo purple">
  <p:cSld name="CUSTOM_2_1_1">
    <p:bg>
      <p:bgPr>
        <a:solidFill>
          <a:srgbClr val="3C0032"/>
        </a:solidFill>
        <a:effectLst/>
      </p:bgPr>
    </p:bg>
    <p:spTree>
      <p:nvGrpSpPr>
        <p:cNvPr id="1" name="Shape 187"/>
        <p:cNvGrpSpPr/>
        <p:nvPr/>
      </p:nvGrpSpPr>
      <p:grpSpPr>
        <a:xfrm>
          <a:off x="0" y="0"/>
          <a:ext cx="0" cy="0"/>
          <a:chOff x="0" y="0"/>
          <a:chExt cx="0" cy="0"/>
        </a:xfrm>
      </p:grpSpPr>
      <p:sp>
        <p:nvSpPr>
          <p:cNvPr id="188" name="Google Shape;188;p39"/>
          <p:cNvSpPr>
            <a:spLocks noGrp="1"/>
          </p:cNvSpPr>
          <p:nvPr>
            <p:ph type="pic" idx="2"/>
          </p:nvPr>
        </p:nvSpPr>
        <p:spPr>
          <a:xfrm>
            <a:off x="327200" y="343125"/>
            <a:ext cx="3295800" cy="4589100"/>
          </a:xfrm>
          <a:prstGeom prst="roundRect">
            <a:avLst>
              <a:gd name="adj" fmla="val 13323"/>
            </a:avLst>
          </a:prstGeom>
          <a:noFill/>
          <a:ln>
            <a:noFill/>
          </a:ln>
        </p:spPr>
      </p:sp>
      <p:sp>
        <p:nvSpPr>
          <p:cNvPr id="189" name="Google Shape;189;p39"/>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90" name="Google Shape;190;p39"/>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191" name="Google Shape;191;p39"/>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 right text and photo warm grey">
  <p:cSld name="CUSTOM_2_1_1_1">
    <p:bg>
      <p:bgPr>
        <a:solidFill>
          <a:srgbClr val="A6A091"/>
        </a:solidFill>
        <a:effectLst/>
      </p:bgPr>
    </p:bg>
    <p:spTree>
      <p:nvGrpSpPr>
        <p:cNvPr id="1" name="Shape 192"/>
        <p:cNvGrpSpPr/>
        <p:nvPr/>
      </p:nvGrpSpPr>
      <p:grpSpPr>
        <a:xfrm>
          <a:off x="0" y="0"/>
          <a:ext cx="0" cy="0"/>
          <a:chOff x="0" y="0"/>
          <a:chExt cx="0" cy="0"/>
        </a:xfrm>
      </p:grpSpPr>
      <p:sp>
        <p:nvSpPr>
          <p:cNvPr id="193" name="Google Shape;193;p40"/>
          <p:cNvSpPr>
            <a:spLocks noGrp="1"/>
          </p:cNvSpPr>
          <p:nvPr>
            <p:ph type="pic" idx="2"/>
          </p:nvPr>
        </p:nvSpPr>
        <p:spPr>
          <a:xfrm>
            <a:off x="327200" y="343125"/>
            <a:ext cx="3295800" cy="4589100"/>
          </a:xfrm>
          <a:prstGeom prst="roundRect">
            <a:avLst>
              <a:gd name="adj" fmla="val 13323"/>
            </a:avLst>
          </a:prstGeom>
          <a:noFill/>
          <a:ln>
            <a:noFill/>
          </a:ln>
        </p:spPr>
      </p:sp>
      <p:sp>
        <p:nvSpPr>
          <p:cNvPr id="194" name="Google Shape;194;p40"/>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195" name="Google Shape;195;p40"/>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196" name="Google Shape;196;p40"/>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 title slide orange">
  <p:cSld name="TITLE_1_1_1_1">
    <p:bg>
      <p:bgPr>
        <a:solidFill>
          <a:srgbClr val="FD5000"/>
        </a:solidFill>
        <a:effectLst/>
      </p:bgPr>
    </p:bg>
    <p:spTree>
      <p:nvGrpSpPr>
        <p:cNvPr id="1" name="Shape 24"/>
        <p:cNvGrpSpPr/>
        <p:nvPr/>
      </p:nvGrpSpPr>
      <p:grpSpPr>
        <a:xfrm>
          <a:off x="0" y="0"/>
          <a:ext cx="0" cy="0"/>
          <a:chOff x="0" y="0"/>
          <a:chExt cx="0" cy="0"/>
        </a:xfrm>
      </p:grpSpPr>
      <p:sp>
        <p:nvSpPr>
          <p:cNvPr id="25" name="Google Shape;25;p5"/>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7" name="Google Shape;27;p5"/>
          <p:cNvSpPr txBox="1">
            <a:spLocks noGrp="1"/>
          </p:cNvSpPr>
          <p:nvPr>
            <p:ph type="title" idx="2"/>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8" name="Google Shape;28;p5"/>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 right text and photo light grey">
  <p:cSld name="CUSTOM_2_1_1_1_1">
    <p:bg>
      <p:bgPr>
        <a:solidFill>
          <a:srgbClr val="E6E4DB"/>
        </a:solidFill>
        <a:effectLst/>
      </p:bgPr>
    </p:bg>
    <p:spTree>
      <p:nvGrpSpPr>
        <p:cNvPr id="1" name="Shape 197"/>
        <p:cNvGrpSpPr/>
        <p:nvPr/>
      </p:nvGrpSpPr>
      <p:grpSpPr>
        <a:xfrm>
          <a:off x="0" y="0"/>
          <a:ext cx="0" cy="0"/>
          <a:chOff x="0" y="0"/>
          <a:chExt cx="0" cy="0"/>
        </a:xfrm>
      </p:grpSpPr>
      <p:sp>
        <p:nvSpPr>
          <p:cNvPr id="198" name="Google Shape;198;p41"/>
          <p:cNvSpPr>
            <a:spLocks noGrp="1"/>
          </p:cNvSpPr>
          <p:nvPr>
            <p:ph type="pic" idx="2"/>
          </p:nvPr>
        </p:nvSpPr>
        <p:spPr>
          <a:xfrm>
            <a:off x="327200" y="343125"/>
            <a:ext cx="3295800" cy="4589100"/>
          </a:xfrm>
          <a:prstGeom prst="roundRect">
            <a:avLst>
              <a:gd name="adj" fmla="val 13323"/>
            </a:avLst>
          </a:prstGeom>
          <a:noFill/>
          <a:ln>
            <a:noFill/>
          </a:ln>
        </p:spPr>
      </p:sp>
      <p:sp>
        <p:nvSpPr>
          <p:cNvPr id="199" name="Google Shape;199;p41"/>
          <p:cNvSpPr txBox="1">
            <a:spLocks noGrp="1"/>
          </p:cNvSpPr>
          <p:nvPr>
            <p:ph type="body" idx="1"/>
          </p:nvPr>
        </p:nvSpPr>
        <p:spPr>
          <a:xfrm>
            <a:off x="3975875" y="2644200"/>
            <a:ext cx="4461900" cy="24969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200" name="Google Shape;200;p41"/>
          <p:cNvSpPr txBox="1">
            <a:spLocks noGrp="1"/>
          </p:cNvSpPr>
          <p:nvPr>
            <p:ph type="title"/>
          </p:nvPr>
        </p:nvSpPr>
        <p:spPr>
          <a:xfrm>
            <a:off x="3975875" y="14713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201" name="Google Shape;201;p41"/>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 left text and multi image light green">
  <p:cSld name="CUSTOM_4">
    <p:bg>
      <p:bgPr>
        <a:solidFill>
          <a:srgbClr val="78BF26"/>
        </a:solidFill>
        <a:effectLst/>
      </p:bgPr>
    </p:bg>
    <p:spTree>
      <p:nvGrpSpPr>
        <p:cNvPr id="1" name="Shape 202"/>
        <p:cNvGrpSpPr/>
        <p:nvPr/>
      </p:nvGrpSpPr>
      <p:grpSpPr>
        <a:xfrm>
          <a:off x="0" y="0"/>
          <a:ext cx="0" cy="0"/>
          <a:chOff x="0" y="0"/>
          <a:chExt cx="0" cy="0"/>
        </a:xfrm>
      </p:grpSpPr>
      <p:sp>
        <p:nvSpPr>
          <p:cNvPr id="203" name="Google Shape;203;p42"/>
          <p:cNvSpPr>
            <a:spLocks noGrp="1"/>
          </p:cNvSpPr>
          <p:nvPr>
            <p:ph type="pic" idx="2"/>
          </p:nvPr>
        </p:nvSpPr>
        <p:spPr>
          <a:xfrm>
            <a:off x="4787250" y="1405575"/>
            <a:ext cx="2919000" cy="1670400"/>
          </a:xfrm>
          <a:prstGeom prst="roundRect">
            <a:avLst>
              <a:gd name="adj" fmla="val 12371"/>
            </a:avLst>
          </a:prstGeom>
          <a:noFill/>
          <a:ln>
            <a:noFill/>
          </a:ln>
        </p:spPr>
      </p:sp>
      <p:sp>
        <p:nvSpPr>
          <p:cNvPr id="204" name="Google Shape;204;p42"/>
          <p:cNvSpPr>
            <a:spLocks noGrp="1"/>
          </p:cNvSpPr>
          <p:nvPr>
            <p:ph type="pic" idx="3"/>
          </p:nvPr>
        </p:nvSpPr>
        <p:spPr>
          <a:xfrm>
            <a:off x="6940913" y="2516325"/>
            <a:ext cx="2321700" cy="1328700"/>
          </a:xfrm>
          <a:prstGeom prst="roundRect">
            <a:avLst>
              <a:gd name="adj" fmla="val 12371"/>
            </a:avLst>
          </a:prstGeom>
          <a:noFill/>
          <a:ln>
            <a:noFill/>
          </a:ln>
        </p:spPr>
      </p:sp>
      <p:sp>
        <p:nvSpPr>
          <p:cNvPr id="205" name="Google Shape;205;p42"/>
          <p:cNvSpPr>
            <a:spLocks noGrp="1"/>
          </p:cNvSpPr>
          <p:nvPr>
            <p:ph type="pic" idx="4"/>
          </p:nvPr>
        </p:nvSpPr>
        <p:spPr>
          <a:xfrm>
            <a:off x="6262999" y="3618400"/>
            <a:ext cx="2214900" cy="1267500"/>
          </a:xfrm>
          <a:prstGeom prst="roundRect">
            <a:avLst>
              <a:gd name="adj" fmla="val 12371"/>
            </a:avLst>
          </a:prstGeom>
          <a:noFill/>
          <a:ln>
            <a:noFill/>
          </a:ln>
        </p:spPr>
      </p:sp>
      <p:sp>
        <p:nvSpPr>
          <p:cNvPr id="206" name="Google Shape;206;p42"/>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07" name="Google Shape;207;p42"/>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08" name="Google Shape;208;p42"/>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f. left text and multi image orange">
  <p:cSld name="CUSTOM_4_1">
    <p:bg>
      <p:bgPr>
        <a:solidFill>
          <a:srgbClr val="FD5000"/>
        </a:solidFill>
        <a:effectLst/>
      </p:bgPr>
    </p:bg>
    <p:spTree>
      <p:nvGrpSpPr>
        <p:cNvPr id="1" name="Shape 209"/>
        <p:cNvGrpSpPr/>
        <p:nvPr/>
      </p:nvGrpSpPr>
      <p:grpSpPr>
        <a:xfrm>
          <a:off x="0" y="0"/>
          <a:ext cx="0" cy="0"/>
          <a:chOff x="0" y="0"/>
          <a:chExt cx="0" cy="0"/>
        </a:xfrm>
      </p:grpSpPr>
      <p:sp>
        <p:nvSpPr>
          <p:cNvPr id="210" name="Google Shape;210;p43"/>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1" name="Google Shape;211;p43"/>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212" name="Google Shape;212;p43"/>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13" name="Google Shape;213;p43"/>
          <p:cNvSpPr>
            <a:spLocks noGrp="1"/>
          </p:cNvSpPr>
          <p:nvPr>
            <p:ph type="pic" idx="2"/>
          </p:nvPr>
        </p:nvSpPr>
        <p:spPr>
          <a:xfrm>
            <a:off x="4787250" y="1405575"/>
            <a:ext cx="2919000" cy="1670400"/>
          </a:xfrm>
          <a:prstGeom prst="roundRect">
            <a:avLst>
              <a:gd name="adj" fmla="val 12371"/>
            </a:avLst>
          </a:prstGeom>
          <a:noFill/>
          <a:ln>
            <a:noFill/>
          </a:ln>
        </p:spPr>
      </p:sp>
      <p:sp>
        <p:nvSpPr>
          <p:cNvPr id="214" name="Google Shape;214;p43"/>
          <p:cNvSpPr>
            <a:spLocks noGrp="1"/>
          </p:cNvSpPr>
          <p:nvPr>
            <p:ph type="pic" idx="3"/>
          </p:nvPr>
        </p:nvSpPr>
        <p:spPr>
          <a:xfrm>
            <a:off x="6940913" y="2516325"/>
            <a:ext cx="2321700" cy="1328700"/>
          </a:xfrm>
          <a:prstGeom prst="roundRect">
            <a:avLst>
              <a:gd name="adj" fmla="val 12371"/>
            </a:avLst>
          </a:prstGeom>
          <a:noFill/>
          <a:ln>
            <a:noFill/>
          </a:ln>
        </p:spPr>
      </p:sp>
      <p:sp>
        <p:nvSpPr>
          <p:cNvPr id="215" name="Google Shape;215;p43"/>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f. left text and multi image yellow">
  <p:cSld name="CUSTOM_4_1_3">
    <p:bg>
      <p:bgPr>
        <a:solidFill>
          <a:srgbClr val="FFD200"/>
        </a:solidFill>
        <a:effectLst/>
      </p:bgPr>
    </p:bg>
    <p:spTree>
      <p:nvGrpSpPr>
        <p:cNvPr id="1" name="Shape 216"/>
        <p:cNvGrpSpPr/>
        <p:nvPr/>
      </p:nvGrpSpPr>
      <p:grpSpPr>
        <a:xfrm>
          <a:off x="0" y="0"/>
          <a:ext cx="0" cy="0"/>
          <a:chOff x="0" y="0"/>
          <a:chExt cx="0" cy="0"/>
        </a:xfrm>
      </p:grpSpPr>
      <p:sp>
        <p:nvSpPr>
          <p:cNvPr id="217" name="Google Shape;217;p44"/>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18" name="Google Shape;218;p44"/>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219" name="Google Shape;219;p44"/>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20" name="Google Shape;220;p44"/>
          <p:cNvSpPr>
            <a:spLocks noGrp="1"/>
          </p:cNvSpPr>
          <p:nvPr>
            <p:ph type="pic" idx="2"/>
          </p:nvPr>
        </p:nvSpPr>
        <p:spPr>
          <a:xfrm>
            <a:off x="4787250" y="1405575"/>
            <a:ext cx="2919000" cy="1670400"/>
          </a:xfrm>
          <a:prstGeom prst="roundRect">
            <a:avLst>
              <a:gd name="adj" fmla="val 12371"/>
            </a:avLst>
          </a:prstGeom>
          <a:noFill/>
          <a:ln>
            <a:noFill/>
          </a:ln>
        </p:spPr>
      </p:sp>
      <p:sp>
        <p:nvSpPr>
          <p:cNvPr id="221" name="Google Shape;221;p44"/>
          <p:cNvSpPr>
            <a:spLocks noGrp="1"/>
          </p:cNvSpPr>
          <p:nvPr>
            <p:ph type="pic" idx="3"/>
          </p:nvPr>
        </p:nvSpPr>
        <p:spPr>
          <a:xfrm>
            <a:off x="6940913" y="2516325"/>
            <a:ext cx="2321700" cy="1328700"/>
          </a:xfrm>
          <a:prstGeom prst="roundRect">
            <a:avLst>
              <a:gd name="adj" fmla="val 12371"/>
            </a:avLst>
          </a:prstGeom>
          <a:noFill/>
          <a:ln>
            <a:noFill/>
          </a:ln>
        </p:spPr>
      </p:sp>
      <p:sp>
        <p:nvSpPr>
          <p:cNvPr id="222" name="Google Shape;222;p44"/>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 left text and multi image dark blue">
  <p:cSld name="CUSTOM_4_1_2_1">
    <p:bg>
      <p:bgPr>
        <a:solidFill>
          <a:srgbClr val="001E82"/>
        </a:solidFill>
        <a:effectLst/>
      </p:bgPr>
    </p:bg>
    <p:spTree>
      <p:nvGrpSpPr>
        <p:cNvPr id="1" name="Shape 223"/>
        <p:cNvGrpSpPr/>
        <p:nvPr/>
      </p:nvGrpSpPr>
      <p:grpSpPr>
        <a:xfrm>
          <a:off x="0" y="0"/>
          <a:ext cx="0" cy="0"/>
          <a:chOff x="0" y="0"/>
          <a:chExt cx="0" cy="0"/>
        </a:xfrm>
      </p:grpSpPr>
      <p:sp>
        <p:nvSpPr>
          <p:cNvPr id="224" name="Google Shape;224;p45"/>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25" name="Google Shape;225;p45"/>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226" name="Google Shape;226;p45"/>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227" name="Google Shape;227;p45"/>
          <p:cNvSpPr>
            <a:spLocks noGrp="1"/>
          </p:cNvSpPr>
          <p:nvPr>
            <p:ph type="pic" idx="2"/>
          </p:nvPr>
        </p:nvSpPr>
        <p:spPr>
          <a:xfrm>
            <a:off x="4787250" y="1405575"/>
            <a:ext cx="2919000" cy="1670400"/>
          </a:xfrm>
          <a:prstGeom prst="roundRect">
            <a:avLst>
              <a:gd name="adj" fmla="val 12371"/>
            </a:avLst>
          </a:prstGeom>
          <a:noFill/>
          <a:ln>
            <a:noFill/>
          </a:ln>
        </p:spPr>
      </p:sp>
      <p:sp>
        <p:nvSpPr>
          <p:cNvPr id="228" name="Google Shape;228;p45"/>
          <p:cNvSpPr>
            <a:spLocks noGrp="1"/>
          </p:cNvSpPr>
          <p:nvPr>
            <p:ph type="pic" idx="3"/>
          </p:nvPr>
        </p:nvSpPr>
        <p:spPr>
          <a:xfrm>
            <a:off x="6940913" y="2516325"/>
            <a:ext cx="2321700" cy="1328700"/>
          </a:xfrm>
          <a:prstGeom prst="roundRect">
            <a:avLst>
              <a:gd name="adj" fmla="val 12371"/>
            </a:avLst>
          </a:prstGeom>
          <a:noFill/>
          <a:ln>
            <a:noFill/>
          </a:ln>
        </p:spPr>
      </p:sp>
      <p:sp>
        <p:nvSpPr>
          <p:cNvPr id="229" name="Google Shape;229;p45"/>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 left text and multi image purple">
  <p:cSld name="CUSTOM_4_1_2_1_1">
    <p:bg>
      <p:bgPr>
        <a:solidFill>
          <a:srgbClr val="3C0032"/>
        </a:solidFill>
        <a:effectLst/>
      </p:bgPr>
    </p:bg>
    <p:spTree>
      <p:nvGrpSpPr>
        <p:cNvPr id="1" name="Shape 230"/>
        <p:cNvGrpSpPr/>
        <p:nvPr/>
      </p:nvGrpSpPr>
      <p:grpSpPr>
        <a:xfrm>
          <a:off x="0" y="0"/>
          <a:ext cx="0" cy="0"/>
          <a:chOff x="0" y="0"/>
          <a:chExt cx="0" cy="0"/>
        </a:xfrm>
      </p:grpSpPr>
      <p:sp>
        <p:nvSpPr>
          <p:cNvPr id="231" name="Google Shape;231;p46"/>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32" name="Google Shape;232;p46"/>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233" name="Google Shape;233;p46"/>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234" name="Google Shape;234;p46"/>
          <p:cNvSpPr>
            <a:spLocks noGrp="1"/>
          </p:cNvSpPr>
          <p:nvPr>
            <p:ph type="pic" idx="2"/>
          </p:nvPr>
        </p:nvSpPr>
        <p:spPr>
          <a:xfrm>
            <a:off x="4787250" y="1405575"/>
            <a:ext cx="2919000" cy="1670400"/>
          </a:xfrm>
          <a:prstGeom prst="roundRect">
            <a:avLst>
              <a:gd name="adj" fmla="val 12371"/>
            </a:avLst>
          </a:prstGeom>
          <a:noFill/>
          <a:ln>
            <a:noFill/>
          </a:ln>
        </p:spPr>
      </p:sp>
      <p:sp>
        <p:nvSpPr>
          <p:cNvPr id="235" name="Google Shape;235;p46"/>
          <p:cNvSpPr>
            <a:spLocks noGrp="1"/>
          </p:cNvSpPr>
          <p:nvPr>
            <p:ph type="pic" idx="3"/>
          </p:nvPr>
        </p:nvSpPr>
        <p:spPr>
          <a:xfrm>
            <a:off x="6940913" y="2516325"/>
            <a:ext cx="2321700" cy="1328700"/>
          </a:xfrm>
          <a:prstGeom prst="roundRect">
            <a:avLst>
              <a:gd name="adj" fmla="val 12371"/>
            </a:avLst>
          </a:prstGeom>
          <a:noFill/>
          <a:ln>
            <a:noFill/>
          </a:ln>
        </p:spPr>
      </p:sp>
      <p:sp>
        <p:nvSpPr>
          <p:cNvPr id="236" name="Google Shape;236;p46"/>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f. left text and multi image dark green">
  <p:cSld name="CUSTOM_4_1_2_1_1_1">
    <p:bg>
      <p:bgPr>
        <a:solidFill>
          <a:srgbClr val="144835"/>
        </a:solidFill>
        <a:effectLst/>
      </p:bgPr>
    </p:bg>
    <p:spTree>
      <p:nvGrpSpPr>
        <p:cNvPr id="1" name="Shape 237"/>
        <p:cNvGrpSpPr/>
        <p:nvPr/>
      </p:nvGrpSpPr>
      <p:grpSpPr>
        <a:xfrm>
          <a:off x="0" y="0"/>
          <a:ext cx="0" cy="0"/>
          <a:chOff x="0" y="0"/>
          <a:chExt cx="0" cy="0"/>
        </a:xfrm>
      </p:grpSpPr>
      <p:sp>
        <p:nvSpPr>
          <p:cNvPr id="238" name="Google Shape;238;p47"/>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239" name="Google Shape;239;p47"/>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240" name="Google Shape;240;p47"/>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241" name="Google Shape;241;p47"/>
          <p:cNvSpPr>
            <a:spLocks noGrp="1"/>
          </p:cNvSpPr>
          <p:nvPr>
            <p:ph type="pic" idx="2"/>
          </p:nvPr>
        </p:nvSpPr>
        <p:spPr>
          <a:xfrm>
            <a:off x="4787250" y="1405575"/>
            <a:ext cx="2919000" cy="1670400"/>
          </a:xfrm>
          <a:prstGeom prst="roundRect">
            <a:avLst>
              <a:gd name="adj" fmla="val 12371"/>
            </a:avLst>
          </a:prstGeom>
          <a:noFill/>
          <a:ln>
            <a:noFill/>
          </a:ln>
        </p:spPr>
      </p:sp>
      <p:sp>
        <p:nvSpPr>
          <p:cNvPr id="242" name="Google Shape;242;p47"/>
          <p:cNvSpPr>
            <a:spLocks noGrp="1"/>
          </p:cNvSpPr>
          <p:nvPr>
            <p:ph type="pic" idx="3"/>
          </p:nvPr>
        </p:nvSpPr>
        <p:spPr>
          <a:xfrm>
            <a:off x="6940913" y="2516325"/>
            <a:ext cx="2321700" cy="1328700"/>
          </a:xfrm>
          <a:prstGeom prst="roundRect">
            <a:avLst>
              <a:gd name="adj" fmla="val 12371"/>
            </a:avLst>
          </a:prstGeom>
          <a:noFill/>
          <a:ln>
            <a:noFill/>
          </a:ln>
        </p:spPr>
      </p:sp>
      <p:sp>
        <p:nvSpPr>
          <p:cNvPr id="243" name="Google Shape;243;p47"/>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 left text and multi image warm grey">
  <p:cSld name="CUSTOM_4_1_2_1_1_1_1">
    <p:bg>
      <p:bgPr>
        <a:solidFill>
          <a:srgbClr val="A6A091"/>
        </a:solidFill>
        <a:effectLst/>
      </p:bgPr>
    </p:bg>
    <p:spTree>
      <p:nvGrpSpPr>
        <p:cNvPr id="1" name="Shape 244"/>
        <p:cNvGrpSpPr/>
        <p:nvPr/>
      </p:nvGrpSpPr>
      <p:grpSpPr>
        <a:xfrm>
          <a:off x="0" y="0"/>
          <a:ext cx="0" cy="0"/>
          <a:chOff x="0" y="0"/>
          <a:chExt cx="0" cy="0"/>
        </a:xfrm>
      </p:grpSpPr>
      <p:sp>
        <p:nvSpPr>
          <p:cNvPr id="245" name="Google Shape;245;p48"/>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46" name="Google Shape;246;p48"/>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247" name="Google Shape;247;p48"/>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48" name="Google Shape;248;p48"/>
          <p:cNvSpPr>
            <a:spLocks noGrp="1"/>
          </p:cNvSpPr>
          <p:nvPr>
            <p:ph type="pic" idx="2"/>
          </p:nvPr>
        </p:nvSpPr>
        <p:spPr>
          <a:xfrm>
            <a:off x="4787250" y="1405575"/>
            <a:ext cx="2919000" cy="1670400"/>
          </a:xfrm>
          <a:prstGeom prst="roundRect">
            <a:avLst>
              <a:gd name="adj" fmla="val 12371"/>
            </a:avLst>
          </a:prstGeom>
          <a:noFill/>
          <a:ln>
            <a:noFill/>
          </a:ln>
        </p:spPr>
      </p:sp>
      <p:sp>
        <p:nvSpPr>
          <p:cNvPr id="249" name="Google Shape;249;p48"/>
          <p:cNvSpPr>
            <a:spLocks noGrp="1"/>
          </p:cNvSpPr>
          <p:nvPr>
            <p:ph type="pic" idx="3"/>
          </p:nvPr>
        </p:nvSpPr>
        <p:spPr>
          <a:xfrm>
            <a:off x="6940913" y="2516325"/>
            <a:ext cx="2321700" cy="1328700"/>
          </a:xfrm>
          <a:prstGeom prst="roundRect">
            <a:avLst>
              <a:gd name="adj" fmla="val 12371"/>
            </a:avLst>
          </a:prstGeom>
          <a:noFill/>
          <a:ln>
            <a:noFill/>
          </a:ln>
        </p:spPr>
      </p:sp>
      <p:sp>
        <p:nvSpPr>
          <p:cNvPr id="250" name="Google Shape;250;p48"/>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f. left text and multi image light grey">
  <p:cSld name="CUSTOM_4_1_2_1_1_1_1_2">
    <p:bg>
      <p:bgPr>
        <a:solidFill>
          <a:srgbClr val="E6E4DB"/>
        </a:solidFill>
        <a:effectLst/>
      </p:bgPr>
    </p:bg>
    <p:spTree>
      <p:nvGrpSpPr>
        <p:cNvPr id="1" name="Shape 251"/>
        <p:cNvGrpSpPr/>
        <p:nvPr/>
      </p:nvGrpSpPr>
      <p:grpSpPr>
        <a:xfrm>
          <a:off x="0" y="0"/>
          <a:ext cx="0" cy="0"/>
          <a:chOff x="0" y="0"/>
          <a:chExt cx="0" cy="0"/>
        </a:xfrm>
      </p:grpSpPr>
      <p:sp>
        <p:nvSpPr>
          <p:cNvPr id="252" name="Google Shape;252;p49"/>
          <p:cNvSpPr txBox="1">
            <a:spLocks noGrp="1"/>
          </p:cNvSpPr>
          <p:nvPr>
            <p:ph type="title"/>
          </p:nvPr>
        </p:nvSpPr>
        <p:spPr>
          <a:xfrm>
            <a:off x="574875" y="556950"/>
            <a:ext cx="43800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SzPts val="4100"/>
              <a:buNone/>
              <a:defRPr sz="41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253" name="Google Shape;253;p49"/>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SzPts val="2000"/>
              <a:buChar char="●"/>
              <a:defRPr sz="20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254" name="Google Shape;254;p49"/>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55" name="Google Shape;255;p49"/>
          <p:cNvSpPr>
            <a:spLocks noGrp="1"/>
          </p:cNvSpPr>
          <p:nvPr>
            <p:ph type="pic" idx="2"/>
          </p:nvPr>
        </p:nvSpPr>
        <p:spPr>
          <a:xfrm>
            <a:off x="4787250" y="1405575"/>
            <a:ext cx="2919000" cy="1670400"/>
          </a:xfrm>
          <a:prstGeom prst="roundRect">
            <a:avLst>
              <a:gd name="adj" fmla="val 12371"/>
            </a:avLst>
          </a:prstGeom>
          <a:noFill/>
          <a:ln>
            <a:noFill/>
          </a:ln>
        </p:spPr>
      </p:sp>
      <p:sp>
        <p:nvSpPr>
          <p:cNvPr id="256" name="Google Shape;256;p49"/>
          <p:cNvSpPr>
            <a:spLocks noGrp="1"/>
          </p:cNvSpPr>
          <p:nvPr>
            <p:ph type="pic" idx="3"/>
          </p:nvPr>
        </p:nvSpPr>
        <p:spPr>
          <a:xfrm>
            <a:off x="6940913" y="2516325"/>
            <a:ext cx="2321700" cy="1328700"/>
          </a:xfrm>
          <a:prstGeom prst="roundRect">
            <a:avLst>
              <a:gd name="adj" fmla="val 12371"/>
            </a:avLst>
          </a:prstGeom>
          <a:noFill/>
          <a:ln>
            <a:noFill/>
          </a:ln>
        </p:spPr>
      </p:sp>
      <p:sp>
        <p:nvSpPr>
          <p:cNvPr id="257" name="Google Shape;257;p49"/>
          <p:cNvSpPr>
            <a:spLocks noGrp="1"/>
          </p:cNvSpPr>
          <p:nvPr>
            <p:ph type="pic" idx="4"/>
          </p:nvPr>
        </p:nvSpPr>
        <p:spPr>
          <a:xfrm>
            <a:off x="6262999" y="3618400"/>
            <a:ext cx="2214900" cy="1267500"/>
          </a:xfrm>
          <a:prstGeom prst="roundRect">
            <a:avLst>
              <a:gd name="adj" fmla="val 12371"/>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g. photo and text columns light grey">
  <p:cSld name="CUSTOM_6">
    <p:bg>
      <p:bgPr>
        <a:solidFill>
          <a:srgbClr val="E6E4DB"/>
        </a:solidFill>
        <a:effectLst/>
      </p:bgPr>
    </p:bg>
    <p:spTree>
      <p:nvGrpSpPr>
        <p:cNvPr id="1" name="Shape 258"/>
        <p:cNvGrpSpPr/>
        <p:nvPr/>
      </p:nvGrpSpPr>
      <p:grpSpPr>
        <a:xfrm>
          <a:off x="0" y="0"/>
          <a:ext cx="0" cy="0"/>
          <a:chOff x="0" y="0"/>
          <a:chExt cx="0" cy="0"/>
        </a:xfrm>
      </p:grpSpPr>
      <p:sp>
        <p:nvSpPr>
          <p:cNvPr id="259" name="Google Shape;259;p50"/>
          <p:cNvSpPr>
            <a:spLocks noGrp="1"/>
          </p:cNvSpPr>
          <p:nvPr>
            <p:ph type="pic" idx="2"/>
          </p:nvPr>
        </p:nvSpPr>
        <p:spPr>
          <a:xfrm>
            <a:off x="289500" y="1481000"/>
            <a:ext cx="2686500" cy="1267500"/>
          </a:xfrm>
          <a:prstGeom prst="roundRect">
            <a:avLst>
              <a:gd name="adj" fmla="val 12371"/>
            </a:avLst>
          </a:prstGeom>
          <a:noFill/>
          <a:ln>
            <a:noFill/>
          </a:ln>
        </p:spPr>
      </p:sp>
      <p:sp>
        <p:nvSpPr>
          <p:cNvPr id="260" name="Google Shape;260;p50"/>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61" name="Google Shape;261;p50"/>
          <p:cNvSpPr>
            <a:spLocks noGrp="1"/>
          </p:cNvSpPr>
          <p:nvPr>
            <p:ph type="pic" idx="3"/>
          </p:nvPr>
        </p:nvSpPr>
        <p:spPr>
          <a:xfrm>
            <a:off x="3228750" y="1481000"/>
            <a:ext cx="2686500" cy="1267500"/>
          </a:xfrm>
          <a:prstGeom prst="roundRect">
            <a:avLst>
              <a:gd name="adj" fmla="val 12371"/>
            </a:avLst>
          </a:prstGeom>
          <a:noFill/>
          <a:ln>
            <a:noFill/>
          </a:ln>
        </p:spPr>
      </p:sp>
      <p:sp>
        <p:nvSpPr>
          <p:cNvPr id="262" name="Google Shape;262;p50"/>
          <p:cNvSpPr>
            <a:spLocks noGrp="1"/>
          </p:cNvSpPr>
          <p:nvPr>
            <p:ph type="pic" idx="4"/>
          </p:nvPr>
        </p:nvSpPr>
        <p:spPr>
          <a:xfrm>
            <a:off x="6168000" y="1481000"/>
            <a:ext cx="2686500" cy="1267500"/>
          </a:xfrm>
          <a:prstGeom prst="roundRect">
            <a:avLst>
              <a:gd name="adj" fmla="val 12371"/>
            </a:avLst>
          </a:prstGeom>
          <a:noFill/>
          <a:ln>
            <a:noFill/>
          </a:ln>
        </p:spPr>
      </p:sp>
      <p:sp>
        <p:nvSpPr>
          <p:cNvPr id="263" name="Google Shape;263;p50"/>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64" name="Google Shape;264;p50"/>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65" name="Google Shape;265;p50"/>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66" name="Google Shape;266;p50"/>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67" name="Google Shape;267;p50"/>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pic>
        <p:nvPicPr>
          <p:cNvPr id="268" name="Google Shape;268;p50"/>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 title slide yellow">
  <p:cSld name="TITLE_1_1_1_1_1">
    <p:bg>
      <p:bgPr>
        <a:solidFill>
          <a:srgbClr val="FFD200"/>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6"/>
          <p:cNvSpPr txBox="1">
            <a:spLocks noGrp="1"/>
          </p:cNvSpPr>
          <p:nvPr>
            <p:ph type="title" idx="2"/>
          </p:nvPr>
        </p:nvSpPr>
        <p:spPr>
          <a:xfrm>
            <a:off x="370225" y="439125"/>
            <a:ext cx="2815500" cy="7020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 name="Google Shape;33;p6"/>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g. photo and text columns warm grey">
  <p:cSld name="CUSTOM_6_2">
    <p:bg>
      <p:bgPr>
        <a:solidFill>
          <a:srgbClr val="A6A091"/>
        </a:solidFill>
        <a:effectLst/>
      </p:bgPr>
    </p:bg>
    <p:spTree>
      <p:nvGrpSpPr>
        <p:cNvPr id="1" name="Shape 269"/>
        <p:cNvGrpSpPr/>
        <p:nvPr/>
      </p:nvGrpSpPr>
      <p:grpSpPr>
        <a:xfrm>
          <a:off x="0" y="0"/>
          <a:ext cx="0" cy="0"/>
          <a:chOff x="0" y="0"/>
          <a:chExt cx="0" cy="0"/>
        </a:xfrm>
      </p:grpSpPr>
      <p:pic>
        <p:nvPicPr>
          <p:cNvPr id="270" name="Google Shape;270;p51"/>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71" name="Google Shape;271;p51"/>
          <p:cNvSpPr>
            <a:spLocks noGrp="1"/>
          </p:cNvSpPr>
          <p:nvPr>
            <p:ph type="pic" idx="2"/>
          </p:nvPr>
        </p:nvSpPr>
        <p:spPr>
          <a:xfrm>
            <a:off x="289500" y="1481000"/>
            <a:ext cx="2686500" cy="1267500"/>
          </a:xfrm>
          <a:prstGeom prst="roundRect">
            <a:avLst>
              <a:gd name="adj" fmla="val 12371"/>
            </a:avLst>
          </a:prstGeom>
          <a:noFill/>
          <a:ln>
            <a:noFill/>
          </a:ln>
        </p:spPr>
      </p:sp>
      <p:sp>
        <p:nvSpPr>
          <p:cNvPr id="272" name="Google Shape;272;p51"/>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3" name="Google Shape;273;p51"/>
          <p:cNvSpPr>
            <a:spLocks noGrp="1"/>
          </p:cNvSpPr>
          <p:nvPr>
            <p:ph type="pic" idx="3"/>
          </p:nvPr>
        </p:nvSpPr>
        <p:spPr>
          <a:xfrm>
            <a:off x="3228750" y="1481000"/>
            <a:ext cx="2686500" cy="1267500"/>
          </a:xfrm>
          <a:prstGeom prst="roundRect">
            <a:avLst>
              <a:gd name="adj" fmla="val 12371"/>
            </a:avLst>
          </a:prstGeom>
          <a:noFill/>
          <a:ln>
            <a:noFill/>
          </a:ln>
        </p:spPr>
      </p:sp>
      <p:sp>
        <p:nvSpPr>
          <p:cNvPr id="274" name="Google Shape;274;p51"/>
          <p:cNvSpPr>
            <a:spLocks noGrp="1"/>
          </p:cNvSpPr>
          <p:nvPr>
            <p:ph type="pic" idx="4"/>
          </p:nvPr>
        </p:nvSpPr>
        <p:spPr>
          <a:xfrm>
            <a:off x="6168000" y="1481000"/>
            <a:ext cx="2686500" cy="1267500"/>
          </a:xfrm>
          <a:prstGeom prst="roundRect">
            <a:avLst>
              <a:gd name="adj" fmla="val 12371"/>
            </a:avLst>
          </a:prstGeom>
          <a:noFill/>
          <a:ln>
            <a:noFill/>
          </a:ln>
        </p:spPr>
      </p:sp>
      <p:sp>
        <p:nvSpPr>
          <p:cNvPr id="275" name="Google Shape;275;p51"/>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6" name="Google Shape;276;p51"/>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77" name="Google Shape;277;p51"/>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78" name="Google Shape;278;p51"/>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79" name="Google Shape;279;p51"/>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g. photo and text columns orange">
  <p:cSld name="CUSTOM_6_1">
    <p:bg>
      <p:bgPr>
        <a:solidFill>
          <a:srgbClr val="FD5000"/>
        </a:solidFill>
        <a:effectLst/>
      </p:bgPr>
    </p:bg>
    <p:spTree>
      <p:nvGrpSpPr>
        <p:cNvPr id="1" name="Shape 280"/>
        <p:cNvGrpSpPr/>
        <p:nvPr/>
      </p:nvGrpSpPr>
      <p:grpSpPr>
        <a:xfrm>
          <a:off x="0" y="0"/>
          <a:ext cx="0" cy="0"/>
          <a:chOff x="0" y="0"/>
          <a:chExt cx="0" cy="0"/>
        </a:xfrm>
      </p:grpSpPr>
      <p:pic>
        <p:nvPicPr>
          <p:cNvPr id="281" name="Google Shape;281;p52"/>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82" name="Google Shape;282;p52"/>
          <p:cNvSpPr>
            <a:spLocks noGrp="1"/>
          </p:cNvSpPr>
          <p:nvPr>
            <p:ph type="pic" idx="2"/>
          </p:nvPr>
        </p:nvSpPr>
        <p:spPr>
          <a:xfrm>
            <a:off x="289500" y="1481000"/>
            <a:ext cx="2686500" cy="1267500"/>
          </a:xfrm>
          <a:prstGeom prst="roundRect">
            <a:avLst>
              <a:gd name="adj" fmla="val 12371"/>
            </a:avLst>
          </a:prstGeom>
          <a:noFill/>
          <a:ln>
            <a:noFill/>
          </a:ln>
        </p:spPr>
      </p:sp>
      <p:sp>
        <p:nvSpPr>
          <p:cNvPr id="283" name="Google Shape;283;p52"/>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4" name="Google Shape;284;p52"/>
          <p:cNvSpPr>
            <a:spLocks noGrp="1"/>
          </p:cNvSpPr>
          <p:nvPr>
            <p:ph type="pic" idx="3"/>
          </p:nvPr>
        </p:nvSpPr>
        <p:spPr>
          <a:xfrm>
            <a:off x="3228750" y="1481000"/>
            <a:ext cx="2686500" cy="1267500"/>
          </a:xfrm>
          <a:prstGeom prst="roundRect">
            <a:avLst>
              <a:gd name="adj" fmla="val 12371"/>
            </a:avLst>
          </a:prstGeom>
          <a:noFill/>
          <a:ln>
            <a:noFill/>
          </a:ln>
        </p:spPr>
      </p:sp>
      <p:sp>
        <p:nvSpPr>
          <p:cNvPr id="285" name="Google Shape;285;p52"/>
          <p:cNvSpPr>
            <a:spLocks noGrp="1"/>
          </p:cNvSpPr>
          <p:nvPr>
            <p:ph type="pic" idx="4"/>
          </p:nvPr>
        </p:nvSpPr>
        <p:spPr>
          <a:xfrm>
            <a:off x="6168000" y="1481000"/>
            <a:ext cx="2686500" cy="1267500"/>
          </a:xfrm>
          <a:prstGeom prst="roundRect">
            <a:avLst>
              <a:gd name="adj" fmla="val 12371"/>
            </a:avLst>
          </a:prstGeom>
          <a:noFill/>
          <a:ln>
            <a:noFill/>
          </a:ln>
        </p:spPr>
      </p:sp>
      <p:sp>
        <p:nvSpPr>
          <p:cNvPr id="286" name="Google Shape;286;p52"/>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7" name="Google Shape;287;p52"/>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8" name="Google Shape;288;p52"/>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89" name="Google Shape;289;p52"/>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290" name="Google Shape;290;p52"/>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g. photo and text columns light green">
  <p:cSld name="CUSTOM_6_1_1">
    <p:bg>
      <p:bgPr>
        <a:solidFill>
          <a:srgbClr val="78BF26"/>
        </a:solidFill>
        <a:effectLst/>
      </p:bgPr>
    </p:bg>
    <p:spTree>
      <p:nvGrpSpPr>
        <p:cNvPr id="1" name="Shape 291"/>
        <p:cNvGrpSpPr/>
        <p:nvPr/>
      </p:nvGrpSpPr>
      <p:grpSpPr>
        <a:xfrm>
          <a:off x="0" y="0"/>
          <a:ext cx="0" cy="0"/>
          <a:chOff x="0" y="0"/>
          <a:chExt cx="0" cy="0"/>
        </a:xfrm>
      </p:grpSpPr>
      <p:pic>
        <p:nvPicPr>
          <p:cNvPr id="292" name="Google Shape;292;p53"/>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293" name="Google Shape;293;p53"/>
          <p:cNvSpPr>
            <a:spLocks noGrp="1"/>
          </p:cNvSpPr>
          <p:nvPr>
            <p:ph type="pic" idx="2"/>
          </p:nvPr>
        </p:nvSpPr>
        <p:spPr>
          <a:xfrm>
            <a:off x="289500" y="1481000"/>
            <a:ext cx="2686500" cy="1267500"/>
          </a:xfrm>
          <a:prstGeom prst="roundRect">
            <a:avLst>
              <a:gd name="adj" fmla="val 12371"/>
            </a:avLst>
          </a:prstGeom>
          <a:noFill/>
          <a:ln>
            <a:noFill/>
          </a:ln>
        </p:spPr>
      </p:sp>
      <p:sp>
        <p:nvSpPr>
          <p:cNvPr id="294" name="Google Shape;294;p53"/>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5" name="Google Shape;295;p53"/>
          <p:cNvSpPr>
            <a:spLocks noGrp="1"/>
          </p:cNvSpPr>
          <p:nvPr>
            <p:ph type="pic" idx="3"/>
          </p:nvPr>
        </p:nvSpPr>
        <p:spPr>
          <a:xfrm>
            <a:off x="3228750" y="1481000"/>
            <a:ext cx="2686500" cy="1267500"/>
          </a:xfrm>
          <a:prstGeom prst="roundRect">
            <a:avLst>
              <a:gd name="adj" fmla="val 12371"/>
            </a:avLst>
          </a:prstGeom>
          <a:noFill/>
          <a:ln>
            <a:noFill/>
          </a:ln>
        </p:spPr>
      </p:sp>
      <p:sp>
        <p:nvSpPr>
          <p:cNvPr id="296" name="Google Shape;296;p53"/>
          <p:cNvSpPr>
            <a:spLocks noGrp="1"/>
          </p:cNvSpPr>
          <p:nvPr>
            <p:ph type="pic" idx="4"/>
          </p:nvPr>
        </p:nvSpPr>
        <p:spPr>
          <a:xfrm>
            <a:off x="6168000" y="1481000"/>
            <a:ext cx="2686500" cy="1267500"/>
          </a:xfrm>
          <a:prstGeom prst="roundRect">
            <a:avLst>
              <a:gd name="adj" fmla="val 12371"/>
            </a:avLst>
          </a:prstGeom>
          <a:noFill/>
          <a:ln>
            <a:noFill/>
          </a:ln>
        </p:spPr>
      </p:sp>
      <p:sp>
        <p:nvSpPr>
          <p:cNvPr id="297" name="Google Shape;297;p53"/>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8" name="Google Shape;298;p53"/>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9" name="Google Shape;299;p53"/>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00" name="Google Shape;300;p53"/>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01" name="Google Shape;301;p53"/>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g. photo and text columns yellow">
  <p:cSld name="CUSTOM_6_1_1_1">
    <p:bg>
      <p:bgPr>
        <a:solidFill>
          <a:srgbClr val="FFD200"/>
        </a:solidFill>
        <a:effectLst/>
      </p:bgPr>
    </p:bg>
    <p:spTree>
      <p:nvGrpSpPr>
        <p:cNvPr id="1" name="Shape 302"/>
        <p:cNvGrpSpPr/>
        <p:nvPr/>
      </p:nvGrpSpPr>
      <p:grpSpPr>
        <a:xfrm>
          <a:off x="0" y="0"/>
          <a:ext cx="0" cy="0"/>
          <a:chOff x="0" y="0"/>
          <a:chExt cx="0" cy="0"/>
        </a:xfrm>
      </p:grpSpPr>
      <p:pic>
        <p:nvPicPr>
          <p:cNvPr id="303" name="Google Shape;303;p54"/>
          <p:cNvPicPr preferRelativeResize="0"/>
          <p:nvPr/>
        </p:nvPicPr>
        <p:blipFill>
          <a:blip r:embed="rId2">
            <a:alphaModFix/>
          </a:blip>
          <a:stretch>
            <a:fillRect/>
          </a:stretch>
        </p:blipFill>
        <p:spPr>
          <a:xfrm>
            <a:off x="7436475" y="75600"/>
            <a:ext cx="1486674" cy="1486674"/>
          </a:xfrm>
          <a:prstGeom prst="rect">
            <a:avLst/>
          </a:prstGeom>
          <a:noFill/>
          <a:ln>
            <a:noFill/>
          </a:ln>
        </p:spPr>
      </p:pic>
      <p:sp>
        <p:nvSpPr>
          <p:cNvPr id="304" name="Google Shape;304;p54"/>
          <p:cNvSpPr>
            <a:spLocks noGrp="1"/>
          </p:cNvSpPr>
          <p:nvPr>
            <p:ph type="pic" idx="2"/>
          </p:nvPr>
        </p:nvSpPr>
        <p:spPr>
          <a:xfrm>
            <a:off x="289500" y="1481000"/>
            <a:ext cx="2686500" cy="1267500"/>
          </a:xfrm>
          <a:prstGeom prst="roundRect">
            <a:avLst>
              <a:gd name="adj" fmla="val 12371"/>
            </a:avLst>
          </a:prstGeom>
          <a:noFill/>
          <a:ln>
            <a:noFill/>
          </a:ln>
        </p:spPr>
      </p:sp>
      <p:sp>
        <p:nvSpPr>
          <p:cNvPr id="305" name="Google Shape;305;p54"/>
          <p:cNvSpPr txBox="1">
            <a:spLocks noGrp="1"/>
          </p:cNvSpPr>
          <p:nvPr>
            <p:ph type="body" idx="1"/>
          </p:nvPr>
        </p:nvSpPr>
        <p:spPr>
          <a:xfrm>
            <a:off x="2895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06" name="Google Shape;306;p54"/>
          <p:cNvSpPr>
            <a:spLocks noGrp="1"/>
          </p:cNvSpPr>
          <p:nvPr>
            <p:ph type="pic" idx="3"/>
          </p:nvPr>
        </p:nvSpPr>
        <p:spPr>
          <a:xfrm>
            <a:off x="3228750" y="1481000"/>
            <a:ext cx="2686500" cy="1267500"/>
          </a:xfrm>
          <a:prstGeom prst="roundRect">
            <a:avLst>
              <a:gd name="adj" fmla="val 12371"/>
            </a:avLst>
          </a:prstGeom>
          <a:noFill/>
          <a:ln>
            <a:noFill/>
          </a:ln>
        </p:spPr>
      </p:sp>
      <p:sp>
        <p:nvSpPr>
          <p:cNvPr id="307" name="Google Shape;307;p54"/>
          <p:cNvSpPr>
            <a:spLocks noGrp="1"/>
          </p:cNvSpPr>
          <p:nvPr>
            <p:ph type="pic" idx="4"/>
          </p:nvPr>
        </p:nvSpPr>
        <p:spPr>
          <a:xfrm>
            <a:off x="6168000" y="1481000"/>
            <a:ext cx="2686500" cy="1267500"/>
          </a:xfrm>
          <a:prstGeom prst="roundRect">
            <a:avLst>
              <a:gd name="adj" fmla="val 12371"/>
            </a:avLst>
          </a:prstGeom>
          <a:noFill/>
          <a:ln>
            <a:noFill/>
          </a:ln>
        </p:spPr>
      </p:sp>
      <p:sp>
        <p:nvSpPr>
          <p:cNvPr id="308" name="Google Shape;308;p54"/>
          <p:cNvSpPr txBox="1">
            <a:spLocks noGrp="1"/>
          </p:cNvSpPr>
          <p:nvPr>
            <p:ph type="body" idx="5"/>
          </p:nvPr>
        </p:nvSpPr>
        <p:spPr>
          <a:xfrm>
            <a:off x="322875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09" name="Google Shape;309;p54"/>
          <p:cNvSpPr txBox="1">
            <a:spLocks noGrp="1"/>
          </p:cNvSpPr>
          <p:nvPr>
            <p:ph type="body" idx="6"/>
          </p:nvPr>
        </p:nvSpPr>
        <p:spPr>
          <a:xfrm>
            <a:off x="6168000" y="3623000"/>
            <a:ext cx="2686500" cy="15204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dk1"/>
              </a:buClr>
              <a:buSzPts val="1200"/>
              <a:buChar char="●"/>
              <a:defRPr sz="12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10" name="Google Shape;310;p54"/>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11" name="Google Shape;311;p54"/>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312" name="Google Shape;312;p54"/>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600"/>
              <a:buFont typeface="Inter SemiBold"/>
              <a:buNone/>
              <a:defRPr sz="1600">
                <a:solidFill>
                  <a:srgbClr val="000000"/>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g. photo and text columns dark blue">
  <p:cSld name="CUSTOM_6_1_1_1_1">
    <p:bg>
      <p:bgPr>
        <a:solidFill>
          <a:srgbClr val="001E82"/>
        </a:solidFill>
        <a:effectLst/>
      </p:bgPr>
    </p:bg>
    <p:spTree>
      <p:nvGrpSpPr>
        <p:cNvPr id="1" name="Shape 313"/>
        <p:cNvGrpSpPr/>
        <p:nvPr/>
      </p:nvGrpSpPr>
      <p:grpSpPr>
        <a:xfrm>
          <a:off x="0" y="0"/>
          <a:ext cx="0" cy="0"/>
          <a:chOff x="0" y="0"/>
          <a:chExt cx="0" cy="0"/>
        </a:xfrm>
      </p:grpSpPr>
      <p:sp>
        <p:nvSpPr>
          <p:cNvPr id="314" name="Google Shape;314;p55"/>
          <p:cNvSpPr>
            <a:spLocks noGrp="1"/>
          </p:cNvSpPr>
          <p:nvPr>
            <p:ph type="pic" idx="2"/>
          </p:nvPr>
        </p:nvSpPr>
        <p:spPr>
          <a:xfrm>
            <a:off x="289500" y="1481000"/>
            <a:ext cx="2686500" cy="1267500"/>
          </a:xfrm>
          <a:prstGeom prst="roundRect">
            <a:avLst>
              <a:gd name="adj" fmla="val 12371"/>
            </a:avLst>
          </a:prstGeom>
          <a:noFill/>
          <a:ln>
            <a:noFill/>
          </a:ln>
        </p:spPr>
      </p:sp>
      <p:sp>
        <p:nvSpPr>
          <p:cNvPr id="315" name="Google Shape;315;p55"/>
          <p:cNvSpPr txBox="1">
            <a:spLocks noGrp="1"/>
          </p:cNvSpPr>
          <p:nvPr>
            <p:ph type="body" idx="1"/>
          </p:nvPr>
        </p:nvSpPr>
        <p:spPr>
          <a:xfrm>
            <a:off x="2895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16" name="Google Shape;316;p55"/>
          <p:cNvSpPr>
            <a:spLocks noGrp="1"/>
          </p:cNvSpPr>
          <p:nvPr>
            <p:ph type="pic" idx="3"/>
          </p:nvPr>
        </p:nvSpPr>
        <p:spPr>
          <a:xfrm>
            <a:off x="3228750" y="1481000"/>
            <a:ext cx="2686500" cy="1267500"/>
          </a:xfrm>
          <a:prstGeom prst="roundRect">
            <a:avLst>
              <a:gd name="adj" fmla="val 12371"/>
            </a:avLst>
          </a:prstGeom>
          <a:noFill/>
          <a:ln>
            <a:noFill/>
          </a:ln>
        </p:spPr>
      </p:sp>
      <p:sp>
        <p:nvSpPr>
          <p:cNvPr id="317" name="Google Shape;317;p55"/>
          <p:cNvSpPr>
            <a:spLocks noGrp="1"/>
          </p:cNvSpPr>
          <p:nvPr>
            <p:ph type="pic" idx="4"/>
          </p:nvPr>
        </p:nvSpPr>
        <p:spPr>
          <a:xfrm>
            <a:off x="6168000" y="1481000"/>
            <a:ext cx="2686500" cy="1267500"/>
          </a:xfrm>
          <a:prstGeom prst="roundRect">
            <a:avLst>
              <a:gd name="adj" fmla="val 12371"/>
            </a:avLst>
          </a:prstGeom>
          <a:noFill/>
          <a:ln>
            <a:noFill/>
          </a:ln>
        </p:spPr>
      </p:sp>
      <p:sp>
        <p:nvSpPr>
          <p:cNvPr id="318" name="Google Shape;318;p55"/>
          <p:cNvSpPr txBox="1">
            <a:spLocks noGrp="1"/>
          </p:cNvSpPr>
          <p:nvPr>
            <p:ph type="body" idx="5"/>
          </p:nvPr>
        </p:nvSpPr>
        <p:spPr>
          <a:xfrm>
            <a:off x="322875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19" name="Google Shape;319;p55"/>
          <p:cNvSpPr txBox="1">
            <a:spLocks noGrp="1"/>
          </p:cNvSpPr>
          <p:nvPr>
            <p:ph type="body" idx="6"/>
          </p:nvPr>
        </p:nvSpPr>
        <p:spPr>
          <a:xfrm>
            <a:off x="61680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0" name="Google Shape;320;p55"/>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21" name="Google Shape;321;p55"/>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22" name="Google Shape;322;p55"/>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pic>
        <p:nvPicPr>
          <p:cNvPr id="323" name="Google Shape;323;p55"/>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g. photo and text columns purple">
  <p:cSld name="CUSTOM_6_1_1_1_1_1">
    <p:bg>
      <p:bgPr>
        <a:solidFill>
          <a:srgbClr val="3C0032"/>
        </a:solidFill>
        <a:effectLst/>
      </p:bgPr>
    </p:bg>
    <p:spTree>
      <p:nvGrpSpPr>
        <p:cNvPr id="1" name="Shape 324"/>
        <p:cNvGrpSpPr/>
        <p:nvPr/>
      </p:nvGrpSpPr>
      <p:grpSpPr>
        <a:xfrm>
          <a:off x="0" y="0"/>
          <a:ext cx="0" cy="0"/>
          <a:chOff x="0" y="0"/>
          <a:chExt cx="0" cy="0"/>
        </a:xfrm>
      </p:grpSpPr>
      <p:pic>
        <p:nvPicPr>
          <p:cNvPr id="325" name="Google Shape;325;p56"/>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326" name="Google Shape;326;p56"/>
          <p:cNvSpPr>
            <a:spLocks noGrp="1"/>
          </p:cNvSpPr>
          <p:nvPr>
            <p:ph type="pic" idx="2"/>
          </p:nvPr>
        </p:nvSpPr>
        <p:spPr>
          <a:xfrm>
            <a:off x="289500" y="1481000"/>
            <a:ext cx="2686500" cy="1267500"/>
          </a:xfrm>
          <a:prstGeom prst="roundRect">
            <a:avLst>
              <a:gd name="adj" fmla="val 12371"/>
            </a:avLst>
          </a:prstGeom>
          <a:noFill/>
          <a:ln>
            <a:noFill/>
          </a:ln>
        </p:spPr>
      </p:sp>
      <p:sp>
        <p:nvSpPr>
          <p:cNvPr id="327" name="Google Shape;327;p56"/>
          <p:cNvSpPr txBox="1">
            <a:spLocks noGrp="1"/>
          </p:cNvSpPr>
          <p:nvPr>
            <p:ph type="body" idx="1"/>
          </p:nvPr>
        </p:nvSpPr>
        <p:spPr>
          <a:xfrm>
            <a:off x="2895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28" name="Google Shape;328;p56"/>
          <p:cNvSpPr>
            <a:spLocks noGrp="1"/>
          </p:cNvSpPr>
          <p:nvPr>
            <p:ph type="pic" idx="3"/>
          </p:nvPr>
        </p:nvSpPr>
        <p:spPr>
          <a:xfrm>
            <a:off x="3228750" y="1481000"/>
            <a:ext cx="2686500" cy="1267500"/>
          </a:xfrm>
          <a:prstGeom prst="roundRect">
            <a:avLst>
              <a:gd name="adj" fmla="val 12371"/>
            </a:avLst>
          </a:prstGeom>
          <a:noFill/>
          <a:ln>
            <a:noFill/>
          </a:ln>
        </p:spPr>
      </p:sp>
      <p:sp>
        <p:nvSpPr>
          <p:cNvPr id="329" name="Google Shape;329;p56"/>
          <p:cNvSpPr>
            <a:spLocks noGrp="1"/>
          </p:cNvSpPr>
          <p:nvPr>
            <p:ph type="pic" idx="4"/>
          </p:nvPr>
        </p:nvSpPr>
        <p:spPr>
          <a:xfrm>
            <a:off x="6168000" y="1481000"/>
            <a:ext cx="2686500" cy="1267500"/>
          </a:xfrm>
          <a:prstGeom prst="roundRect">
            <a:avLst>
              <a:gd name="adj" fmla="val 12371"/>
            </a:avLst>
          </a:prstGeom>
          <a:noFill/>
          <a:ln>
            <a:noFill/>
          </a:ln>
        </p:spPr>
      </p:sp>
      <p:sp>
        <p:nvSpPr>
          <p:cNvPr id="330" name="Google Shape;330;p56"/>
          <p:cNvSpPr txBox="1">
            <a:spLocks noGrp="1"/>
          </p:cNvSpPr>
          <p:nvPr>
            <p:ph type="body" idx="5"/>
          </p:nvPr>
        </p:nvSpPr>
        <p:spPr>
          <a:xfrm>
            <a:off x="322875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1" name="Google Shape;331;p56"/>
          <p:cNvSpPr txBox="1">
            <a:spLocks noGrp="1"/>
          </p:cNvSpPr>
          <p:nvPr>
            <p:ph type="body" idx="6"/>
          </p:nvPr>
        </p:nvSpPr>
        <p:spPr>
          <a:xfrm>
            <a:off x="61680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2" name="Google Shape;332;p56"/>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33" name="Google Shape;333;p56"/>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34" name="Google Shape;334;p56"/>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g. photo and text columns dark green">
  <p:cSld name="CUSTOM_6_1_1_1_1_1_1">
    <p:bg>
      <p:bgPr>
        <a:solidFill>
          <a:srgbClr val="144835"/>
        </a:solidFill>
        <a:effectLst/>
      </p:bgPr>
    </p:bg>
    <p:spTree>
      <p:nvGrpSpPr>
        <p:cNvPr id="1" name="Shape 335"/>
        <p:cNvGrpSpPr/>
        <p:nvPr/>
      </p:nvGrpSpPr>
      <p:grpSpPr>
        <a:xfrm>
          <a:off x="0" y="0"/>
          <a:ext cx="0" cy="0"/>
          <a:chOff x="0" y="0"/>
          <a:chExt cx="0" cy="0"/>
        </a:xfrm>
      </p:grpSpPr>
      <p:pic>
        <p:nvPicPr>
          <p:cNvPr id="336" name="Google Shape;336;p57"/>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337" name="Google Shape;337;p57"/>
          <p:cNvSpPr>
            <a:spLocks noGrp="1"/>
          </p:cNvSpPr>
          <p:nvPr>
            <p:ph type="pic" idx="2"/>
          </p:nvPr>
        </p:nvSpPr>
        <p:spPr>
          <a:xfrm>
            <a:off x="289500" y="1481000"/>
            <a:ext cx="2686500" cy="1267500"/>
          </a:xfrm>
          <a:prstGeom prst="roundRect">
            <a:avLst>
              <a:gd name="adj" fmla="val 12371"/>
            </a:avLst>
          </a:prstGeom>
          <a:noFill/>
          <a:ln>
            <a:noFill/>
          </a:ln>
        </p:spPr>
      </p:sp>
      <p:sp>
        <p:nvSpPr>
          <p:cNvPr id="338" name="Google Shape;338;p57"/>
          <p:cNvSpPr txBox="1">
            <a:spLocks noGrp="1"/>
          </p:cNvSpPr>
          <p:nvPr>
            <p:ph type="body" idx="1"/>
          </p:nvPr>
        </p:nvSpPr>
        <p:spPr>
          <a:xfrm>
            <a:off x="2895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39" name="Google Shape;339;p57"/>
          <p:cNvSpPr>
            <a:spLocks noGrp="1"/>
          </p:cNvSpPr>
          <p:nvPr>
            <p:ph type="pic" idx="3"/>
          </p:nvPr>
        </p:nvSpPr>
        <p:spPr>
          <a:xfrm>
            <a:off x="3228750" y="1481000"/>
            <a:ext cx="2686500" cy="1267500"/>
          </a:xfrm>
          <a:prstGeom prst="roundRect">
            <a:avLst>
              <a:gd name="adj" fmla="val 12371"/>
            </a:avLst>
          </a:prstGeom>
          <a:noFill/>
          <a:ln>
            <a:noFill/>
          </a:ln>
        </p:spPr>
      </p:sp>
      <p:sp>
        <p:nvSpPr>
          <p:cNvPr id="340" name="Google Shape;340;p57"/>
          <p:cNvSpPr>
            <a:spLocks noGrp="1"/>
          </p:cNvSpPr>
          <p:nvPr>
            <p:ph type="pic" idx="4"/>
          </p:nvPr>
        </p:nvSpPr>
        <p:spPr>
          <a:xfrm>
            <a:off x="6168000" y="1481000"/>
            <a:ext cx="2686500" cy="1267500"/>
          </a:xfrm>
          <a:prstGeom prst="roundRect">
            <a:avLst>
              <a:gd name="adj" fmla="val 12371"/>
            </a:avLst>
          </a:prstGeom>
          <a:noFill/>
          <a:ln>
            <a:noFill/>
          </a:ln>
        </p:spPr>
      </p:sp>
      <p:sp>
        <p:nvSpPr>
          <p:cNvPr id="341" name="Google Shape;341;p57"/>
          <p:cNvSpPr txBox="1">
            <a:spLocks noGrp="1"/>
          </p:cNvSpPr>
          <p:nvPr>
            <p:ph type="body" idx="5"/>
          </p:nvPr>
        </p:nvSpPr>
        <p:spPr>
          <a:xfrm>
            <a:off x="322875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42" name="Google Shape;342;p57"/>
          <p:cNvSpPr txBox="1">
            <a:spLocks noGrp="1"/>
          </p:cNvSpPr>
          <p:nvPr>
            <p:ph type="body" idx="6"/>
          </p:nvPr>
        </p:nvSpPr>
        <p:spPr>
          <a:xfrm>
            <a:off x="6168000" y="3623000"/>
            <a:ext cx="2686500" cy="1486800"/>
          </a:xfrm>
          <a:prstGeom prst="rect">
            <a:avLst/>
          </a:prstGeom>
        </p:spPr>
        <p:txBody>
          <a:bodyPr spcFirstLastPara="1" wrap="square" lIns="90000"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343" name="Google Shape;343;p57"/>
          <p:cNvSpPr txBox="1">
            <a:spLocks noGrp="1"/>
          </p:cNvSpPr>
          <p:nvPr>
            <p:ph type="subTitle" idx="7"/>
          </p:nvPr>
        </p:nvSpPr>
        <p:spPr>
          <a:xfrm>
            <a:off x="2895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44" name="Google Shape;344;p57"/>
          <p:cNvSpPr txBox="1">
            <a:spLocks noGrp="1"/>
          </p:cNvSpPr>
          <p:nvPr>
            <p:ph type="subTitle" idx="8"/>
          </p:nvPr>
        </p:nvSpPr>
        <p:spPr>
          <a:xfrm>
            <a:off x="322875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
        <p:nvSpPr>
          <p:cNvPr id="345" name="Google Shape;345;p57"/>
          <p:cNvSpPr txBox="1">
            <a:spLocks noGrp="1"/>
          </p:cNvSpPr>
          <p:nvPr>
            <p:ph type="subTitle" idx="9"/>
          </p:nvPr>
        </p:nvSpPr>
        <p:spPr>
          <a:xfrm>
            <a:off x="6168000" y="2935150"/>
            <a:ext cx="2686500" cy="724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Inter SemiBold"/>
              <a:buNone/>
              <a:defRPr sz="1600">
                <a:solidFill>
                  <a:schemeClr val="lt1"/>
                </a:solidFill>
                <a:latin typeface="Inter SemiBold"/>
                <a:ea typeface="Inter SemiBold"/>
                <a:cs typeface="Inter SemiBold"/>
                <a:sym typeface="Inter SemiBold"/>
              </a:defRPr>
            </a:lvl1pPr>
            <a:lvl2pPr lvl="1" rtl="0">
              <a:spcBef>
                <a:spcPts val="0"/>
              </a:spcBef>
              <a:spcAft>
                <a:spcPts val="0"/>
              </a:spcAft>
              <a:buClr>
                <a:schemeClr val="lt1"/>
              </a:buClr>
              <a:buSzPts val="1400"/>
              <a:buFont typeface="Hind"/>
              <a:buNone/>
              <a:defRPr>
                <a:solidFill>
                  <a:schemeClr val="lt1"/>
                </a:solidFill>
                <a:latin typeface="Hind"/>
                <a:ea typeface="Hind"/>
                <a:cs typeface="Hind"/>
                <a:sym typeface="Hind"/>
              </a:defRPr>
            </a:lvl2pPr>
            <a:lvl3pPr lvl="2" rtl="0">
              <a:spcBef>
                <a:spcPts val="0"/>
              </a:spcBef>
              <a:spcAft>
                <a:spcPts val="0"/>
              </a:spcAft>
              <a:buClr>
                <a:schemeClr val="lt1"/>
              </a:buClr>
              <a:buSzPts val="1400"/>
              <a:buFont typeface="Hind"/>
              <a:buNone/>
              <a:defRPr>
                <a:solidFill>
                  <a:schemeClr val="lt1"/>
                </a:solidFill>
                <a:latin typeface="Hind"/>
                <a:ea typeface="Hind"/>
                <a:cs typeface="Hind"/>
                <a:sym typeface="Hind"/>
              </a:defRPr>
            </a:lvl3pPr>
            <a:lvl4pPr lvl="3" rtl="0">
              <a:spcBef>
                <a:spcPts val="0"/>
              </a:spcBef>
              <a:spcAft>
                <a:spcPts val="0"/>
              </a:spcAft>
              <a:buClr>
                <a:schemeClr val="lt1"/>
              </a:buClr>
              <a:buSzPts val="1400"/>
              <a:buFont typeface="Hind"/>
              <a:buNone/>
              <a:defRPr>
                <a:solidFill>
                  <a:schemeClr val="lt1"/>
                </a:solidFill>
                <a:latin typeface="Hind"/>
                <a:ea typeface="Hind"/>
                <a:cs typeface="Hind"/>
                <a:sym typeface="Hind"/>
              </a:defRPr>
            </a:lvl4pPr>
            <a:lvl5pPr lvl="4" rtl="0">
              <a:spcBef>
                <a:spcPts val="0"/>
              </a:spcBef>
              <a:spcAft>
                <a:spcPts val="0"/>
              </a:spcAft>
              <a:buClr>
                <a:schemeClr val="lt1"/>
              </a:buClr>
              <a:buSzPts val="1400"/>
              <a:buFont typeface="Hind"/>
              <a:buNone/>
              <a:defRPr>
                <a:solidFill>
                  <a:schemeClr val="lt1"/>
                </a:solidFill>
                <a:latin typeface="Hind"/>
                <a:ea typeface="Hind"/>
                <a:cs typeface="Hind"/>
                <a:sym typeface="Hind"/>
              </a:defRPr>
            </a:lvl5pPr>
            <a:lvl6pPr lvl="5" rtl="0">
              <a:spcBef>
                <a:spcPts val="0"/>
              </a:spcBef>
              <a:spcAft>
                <a:spcPts val="0"/>
              </a:spcAft>
              <a:buClr>
                <a:schemeClr val="lt1"/>
              </a:buClr>
              <a:buSzPts val="1400"/>
              <a:buFont typeface="Hind"/>
              <a:buNone/>
              <a:defRPr>
                <a:solidFill>
                  <a:schemeClr val="lt1"/>
                </a:solidFill>
                <a:latin typeface="Hind"/>
                <a:ea typeface="Hind"/>
                <a:cs typeface="Hind"/>
                <a:sym typeface="Hind"/>
              </a:defRPr>
            </a:lvl6pPr>
            <a:lvl7pPr lvl="6" rtl="0">
              <a:spcBef>
                <a:spcPts val="0"/>
              </a:spcBef>
              <a:spcAft>
                <a:spcPts val="0"/>
              </a:spcAft>
              <a:buClr>
                <a:schemeClr val="lt1"/>
              </a:buClr>
              <a:buSzPts val="1400"/>
              <a:buFont typeface="Hind"/>
              <a:buNone/>
              <a:defRPr>
                <a:solidFill>
                  <a:schemeClr val="lt1"/>
                </a:solidFill>
                <a:latin typeface="Hind"/>
                <a:ea typeface="Hind"/>
                <a:cs typeface="Hind"/>
                <a:sym typeface="Hind"/>
              </a:defRPr>
            </a:lvl7pPr>
            <a:lvl8pPr lvl="7" rtl="0">
              <a:spcBef>
                <a:spcPts val="0"/>
              </a:spcBef>
              <a:spcAft>
                <a:spcPts val="0"/>
              </a:spcAft>
              <a:buClr>
                <a:schemeClr val="lt1"/>
              </a:buClr>
              <a:buSzPts val="1400"/>
              <a:buFont typeface="Hind"/>
              <a:buNone/>
              <a:defRPr>
                <a:solidFill>
                  <a:schemeClr val="lt1"/>
                </a:solidFill>
                <a:latin typeface="Hind"/>
                <a:ea typeface="Hind"/>
                <a:cs typeface="Hind"/>
                <a:sym typeface="Hind"/>
              </a:defRPr>
            </a:lvl8pPr>
            <a:lvl9pPr lvl="8" rtl="0">
              <a:spcBef>
                <a:spcPts val="0"/>
              </a:spcBef>
              <a:spcAft>
                <a:spcPts val="0"/>
              </a:spcAft>
              <a:buClr>
                <a:schemeClr val="lt1"/>
              </a:buClr>
              <a:buSzPts val="1400"/>
              <a:buFont typeface="Hind"/>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j. section title light green">
  <p:cSld name="CUSTOM_7">
    <p:bg>
      <p:bgPr>
        <a:solidFill>
          <a:srgbClr val="78BF26"/>
        </a:solidFill>
        <a:effectLst/>
      </p:bgPr>
    </p:bg>
    <p:spTree>
      <p:nvGrpSpPr>
        <p:cNvPr id="1" name="Shape 346"/>
        <p:cNvGrpSpPr/>
        <p:nvPr/>
      </p:nvGrpSpPr>
      <p:grpSpPr>
        <a:xfrm>
          <a:off x="0" y="0"/>
          <a:ext cx="0" cy="0"/>
          <a:chOff x="0" y="0"/>
          <a:chExt cx="0" cy="0"/>
        </a:xfrm>
      </p:grpSpPr>
      <p:sp>
        <p:nvSpPr>
          <p:cNvPr id="347" name="Google Shape;347;p58"/>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48" name="Google Shape;348;p58"/>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j. section title warm grey">
  <p:cSld name="CUSTOM_7_1">
    <p:bg>
      <p:bgPr>
        <a:solidFill>
          <a:srgbClr val="A6A091"/>
        </a:solidFill>
        <a:effectLst/>
      </p:bgPr>
    </p:bg>
    <p:spTree>
      <p:nvGrpSpPr>
        <p:cNvPr id="1" name="Shape 349"/>
        <p:cNvGrpSpPr/>
        <p:nvPr/>
      </p:nvGrpSpPr>
      <p:grpSpPr>
        <a:xfrm>
          <a:off x="0" y="0"/>
          <a:ext cx="0" cy="0"/>
          <a:chOff x="0" y="0"/>
          <a:chExt cx="0" cy="0"/>
        </a:xfrm>
      </p:grpSpPr>
      <p:sp>
        <p:nvSpPr>
          <p:cNvPr id="350" name="Google Shape;350;p59"/>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51" name="Google Shape;351;p59"/>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j. section title light grey">
  <p:cSld name="CUSTOM_7_1_1">
    <p:bg>
      <p:bgPr>
        <a:solidFill>
          <a:srgbClr val="E6E4DB"/>
        </a:solidFill>
        <a:effectLst/>
      </p:bgPr>
    </p:bg>
    <p:spTree>
      <p:nvGrpSpPr>
        <p:cNvPr id="1" name="Shape 352"/>
        <p:cNvGrpSpPr/>
        <p:nvPr/>
      </p:nvGrpSpPr>
      <p:grpSpPr>
        <a:xfrm>
          <a:off x="0" y="0"/>
          <a:ext cx="0" cy="0"/>
          <a:chOff x="0" y="0"/>
          <a:chExt cx="0" cy="0"/>
        </a:xfrm>
      </p:grpSpPr>
      <p:sp>
        <p:nvSpPr>
          <p:cNvPr id="353" name="Google Shape;353;p60"/>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54" name="Google Shape;354;p60"/>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 title slide purple">
  <p:cSld name="TITLE_1_1_1_1_1_1">
    <p:bg>
      <p:bgPr>
        <a:solidFill>
          <a:srgbClr val="3C0032"/>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Clr>
                <a:schemeClr val="lt1"/>
              </a:buClr>
              <a:buSzPts val="5900"/>
              <a:buNone/>
              <a:defRPr sz="59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7"/>
          <p:cNvSpPr txBox="1">
            <a:spLocks noGrp="1"/>
          </p:cNvSpPr>
          <p:nvPr>
            <p:ph type="title" idx="2"/>
          </p:nvPr>
        </p:nvSpPr>
        <p:spPr>
          <a:xfrm>
            <a:off x="370225" y="439125"/>
            <a:ext cx="2815500" cy="669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250"/>
              <a:buFont typeface="Inter"/>
              <a:buNone/>
              <a:defRPr sz="1250" b="0">
                <a:solidFill>
                  <a:schemeClr val="lt1"/>
                </a:solidFill>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8" name="Google Shape;38;p7"/>
          <p:cNvPicPr preferRelativeResize="0"/>
          <p:nvPr/>
        </p:nvPicPr>
        <p:blipFill>
          <a:blip r:embed="rId2">
            <a:alphaModFix/>
          </a:blip>
          <a:stretch>
            <a:fillRect/>
          </a:stretch>
        </p:blipFill>
        <p:spPr>
          <a:xfrm>
            <a:off x="7344000" y="75600"/>
            <a:ext cx="1695601" cy="169560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j. section title yellow">
  <p:cSld name="CUSTOM_7_1_1_1">
    <p:bg>
      <p:bgPr>
        <a:solidFill>
          <a:srgbClr val="FFD200"/>
        </a:solidFill>
        <a:effectLst/>
      </p:bgPr>
    </p:bg>
    <p:spTree>
      <p:nvGrpSpPr>
        <p:cNvPr id="1" name="Shape 355"/>
        <p:cNvGrpSpPr/>
        <p:nvPr/>
      </p:nvGrpSpPr>
      <p:grpSpPr>
        <a:xfrm>
          <a:off x="0" y="0"/>
          <a:ext cx="0" cy="0"/>
          <a:chOff x="0" y="0"/>
          <a:chExt cx="0" cy="0"/>
        </a:xfrm>
      </p:grpSpPr>
      <p:sp>
        <p:nvSpPr>
          <p:cNvPr id="356" name="Google Shape;356;p61"/>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57" name="Google Shape;357;p61"/>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j. section title orange">
  <p:cSld name="CUSTOM_7_1_1_1_1_1">
    <p:bg>
      <p:bgPr>
        <a:solidFill>
          <a:srgbClr val="FD5000"/>
        </a:solidFill>
        <a:effectLst/>
      </p:bgPr>
    </p:bg>
    <p:spTree>
      <p:nvGrpSpPr>
        <p:cNvPr id="1" name="Shape 358"/>
        <p:cNvGrpSpPr/>
        <p:nvPr/>
      </p:nvGrpSpPr>
      <p:grpSpPr>
        <a:xfrm>
          <a:off x="0" y="0"/>
          <a:ext cx="0" cy="0"/>
          <a:chOff x="0" y="0"/>
          <a:chExt cx="0" cy="0"/>
        </a:xfrm>
      </p:grpSpPr>
      <p:sp>
        <p:nvSpPr>
          <p:cNvPr id="359" name="Google Shape;359;p62"/>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100"/>
              <a:buNone/>
              <a:defRPr sz="41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pic>
        <p:nvPicPr>
          <p:cNvPr id="360" name="Google Shape;360;p62"/>
          <p:cNvPicPr preferRelativeResize="0"/>
          <p:nvPr/>
        </p:nvPicPr>
        <p:blipFill>
          <a:blip r:embed="rId2">
            <a:alphaModFix/>
          </a:blip>
          <a:stretch>
            <a:fillRect/>
          </a:stretch>
        </p:blipFill>
        <p:spPr>
          <a:xfrm>
            <a:off x="7436475" y="75600"/>
            <a:ext cx="1486674" cy="148667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j. section title purple">
  <p:cSld name="CUSTOM_7_1_1_1_1_1_1">
    <p:bg>
      <p:bgPr>
        <a:solidFill>
          <a:srgbClr val="3C0032"/>
        </a:solidFill>
        <a:effectLst/>
      </p:bgPr>
    </p:bg>
    <p:spTree>
      <p:nvGrpSpPr>
        <p:cNvPr id="1" name="Shape 361"/>
        <p:cNvGrpSpPr/>
        <p:nvPr/>
      </p:nvGrpSpPr>
      <p:grpSpPr>
        <a:xfrm>
          <a:off x="0" y="0"/>
          <a:ext cx="0" cy="0"/>
          <a:chOff x="0" y="0"/>
          <a:chExt cx="0" cy="0"/>
        </a:xfrm>
      </p:grpSpPr>
      <p:sp>
        <p:nvSpPr>
          <p:cNvPr id="362" name="Google Shape;362;p63"/>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pic>
        <p:nvPicPr>
          <p:cNvPr id="363" name="Google Shape;363;p63"/>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j. section title dark green">
  <p:cSld name="CUSTOM_7_1_1_1_1_1_1_1">
    <p:bg>
      <p:bgPr>
        <a:solidFill>
          <a:srgbClr val="144835"/>
        </a:solidFill>
        <a:effectLst/>
      </p:bgPr>
    </p:bg>
    <p:spTree>
      <p:nvGrpSpPr>
        <p:cNvPr id="1" name="Shape 364"/>
        <p:cNvGrpSpPr/>
        <p:nvPr/>
      </p:nvGrpSpPr>
      <p:grpSpPr>
        <a:xfrm>
          <a:off x="0" y="0"/>
          <a:ext cx="0" cy="0"/>
          <a:chOff x="0" y="0"/>
          <a:chExt cx="0" cy="0"/>
        </a:xfrm>
      </p:grpSpPr>
      <p:sp>
        <p:nvSpPr>
          <p:cNvPr id="365" name="Google Shape;365;p64"/>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pic>
        <p:nvPicPr>
          <p:cNvPr id="366" name="Google Shape;366;p64"/>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j. section title dark blue">
  <p:cSld name="CUSTOM_7_1_1_1_1_1_1_1_1">
    <p:bg>
      <p:bgPr>
        <a:solidFill>
          <a:srgbClr val="001E82"/>
        </a:solidFill>
        <a:effectLst/>
      </p:bgPr>
    </p:bg>
    <p:spTree>
      <p:nvGrpSpPr>
        <p:cNvPr id="1" name="Shape 367"/>
        <p:cNvGrpSpPr/>
        <p:nvPr/>
      </p:nvGrpSpPr>
      <p:grpSpPr>
        <a:xfrm>
          <a:off x="0" y="0"/>
          <a:ext cx="0" cy="0"/>
          <a:chOff x="0" y="0"/>
          <a:chExt cx="0" cy="0"/>
        </a:xfrm>
      </p:grpSpPr>
      <p:sp>
        <p:nvSpPr>
          <p:cNvPr id="368" name="Google Shape;368;p65"/>
          <p:cNvSpPr txBox="1">
            <a:spLocks noGrp="1"/>
          </p:cNvSpPr>
          <p:nvPr>
            <p:ph type="ctrTitle"/>
          </p:nvPr>
        </p:nvSpPr>
        <p:spPr>
          <a:xfrm>
            <a:off x="311708" y="1956575"/>
            <a:ext cx="8520600" cy="205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100"/>
              <a:buNone/>
              <a:defRPr sz="4100">
                <a:solidFill>
                  <a:schemeClr val="lt1"/>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pic>
        <p:nvPicPr>
          <p:cNvPr id="369" name="Google Shape;369;p65"/>
          <p:cNvPicPr preferRelativeResize="0"/>
          <p:nvPr/>
        </p:nvPicPr>
        <p:blipFill>
          <a:blip r:embed="rId2">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k. key facts orange">
  <p:cSld name="CUSTOM_8_1_1_1">
    <p:bg>
      <p:bgPr>
        <a:blipFill>
          <a:blip r:embed="rId2">
            <a:alphaModFix/>
          </a:blip>
          <a:stretch>
            <a:fillRect/>
          </a:stretch>
        </a:blipFill>
        <a:effectLst/>
      </p:bgPr>
    </p:bg>
    <p:spTree>
      <p:nvGrpSpPr>
        <p:cNvPr id="1" name="Shape 370"/>
        <p:cNvGrpSpPr/>
        <p:nvPr/>
      </p:nvGrpSpPr>
      <p:grpSpPr>
        <a:xfrm>
          <a:off x="0" y="0"/>
          <a:ext cx="0" cy="0"/>
          <a:chOff x="0" y="0"/>
          <a:chExt cx="0" cy="0"/>
        </a:xfrm>
      </p:grpSpPr>
      <p:sp>
        <p:nvSpPr>
          <p:cNvPr id="371" name="Google Shape;371;p66"/>
          <p:cNvSpPr/>
          <p:nvPr/>
        </p:nvSpPr>
        <p:spPr>
          <a:xfrm>
            <a:off x="1234450" y="1796800"/>
            <a:ext cx="1405800" cy="1364700"/>
          </a:xfrm>
          <a:prstGeom prst="roundRect">
            <a:avLst>
              <a:gd name="adj" fmla="val 16667"/>
            </a:avLst>
          </a:prstGeom>
          <a:solidFill>
            <a:srgbClr val="E6E4DB"/>
          </a:solid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6"/>
          <p:cNvSpPr/>
          <p:nvPr/>
        </p:nvSpPr>
        <p:spPr>
          <a:xfrm>
            <a:off x="3869100" y="1796800"/>
            <a:ext cx="1405800" cy="1364700"/>
          </a:xfrm>
          <a:prstGeom prst="roundRect">
            <a:avLst>
              <a:gd name="adj" fmla="val 16667"/>
            </a:avLst>
          </a:prstGeom>
          <a:solidFill>
            <a:srgbClr val="E6E4DB"/>
          </a:solid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6"/>
          <p:cNvSpPr/>
          <p:nvPr/>
        </p:nvSpPr>
        <p:spPr>
          <a:xfrm>
            <a:off x="6503750" y="1796800"/>
            <a:ext cx="1405800" cy="1364700"/>
          </a:xfrm>
          <a:prstGeom prst="roundRect">
            <a:avLst>
              <a:gd name="adj" fmla="val 16667"/>
            </a:avLst>
          </a:prstGeom>
          <a:solidFill>
            <a:srgbClr val="E6E4DB"/>
          </a:solidFill>
          <a:ln w="76200" cap="flat" cmpd="sng">
            <a:solidFill>
              <a:srgbClr val="FD5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6"/>
          <p:cNvSpPr txBox="1">
            <a:spLocks noGrp="1"/>
          </p:cNvSpPr>
          <p:nvPr>
            <p:ph type="subTitle" idx="1"/>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75" name="Google Shape;375;p66"/>
          <p:cNvSpPr txBox="1">
            <a:spLocks noGrp="1"/>
          </p:cNvSpPr>
          <p:nvPr>
            <p:ph type="subTitle" idx="2"/>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76" name="Google Shape;376;p66"/>
          <p:cNvSpPr txBox="1">
            <a:spLocks noGrp="1"/>
          </p:cNvSpPr>
          <p:nvPr>
            <p:ph type="subTitle" idx="3"/>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377" name="Google Shape;377;p66"/>
          <p:cNvSpPr txBox="1">
            <a:spLocks noGrp="1"/>
          </p:cNvSpPr>
          <p:nvPr>
            <p:ph type="subTitle" idx="4"/>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78" name="Google Shape;378;p66"/>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79" name="Google Shape;379;p66"/>
          <p:cNvSpPr txBox="1">
            <a:spLocks noGrp="1"/>
          </p:cNvSpPr>
          <p:nvPr>
            <p:ph type="subTitle" idx="5"/>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80" name="Google Shape;380;p66"/>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81" name="Google Shape;381;p66"/>
          <p:cNvSpPr txBox="1">
            <a:spLocks noGrp="1"/>
          </p:cNvSpPr>
          <p:nvPr>
            <p:ph type="subTitle" idx="6"/>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82" name="Google Shape;382;p66"/>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83" name="Google Shape;383;p66"/>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384" name="Google Shape;384;p66"/>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385" name="Google Shape;385;p66"/>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386" name="Google Shape;386;p66"/>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pic>
        <p:nvPicPr>
          <p:cNvPr id="387" name="Google Shape;387;p66"/>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k. key facts yellow">
  <p:cSld name="CUSTOM_8_1_1_1_1">
    <p:bg>
      <p:bgPr>
        <a:blipFill>
          <a:blip r:embed="rId2">
            <a:alphaModFix/>
          </a:blip>
          <a:stretch>
            <a:fillRect/>
          </a:stretch>
        </a:blipFill>
        <a:effectLst/>
      </p:bgPr>
    </p:bg>
    <p:spTree>
      <p:nvGrpSpPr>
        <p:cNvPr id="1" name="Shape 388"/>
        <p:cNvGrpSpPr/>
        <p:nvPr/>
      </p:nvGrpSpPr>
      <p:grpSpPr>
        <a:xfrm>
          <a:off x="0" y="0"/>
          <a:ext cx="0" cy="0"/>
          <a:chOff x="0" y="0"/>
          <a:chExt cx="0" cy="0"/>
        </a:xfrm>
      </p:grpSpPr>
      <p:sp>
        <p:nvSpPr>
          <p:cNvPr id="389" name="Google Shape;389;p67"/>
          <p:cNvSpPr/>
          <p:nvPr/>
        </p:nvSpPr>
        <p:spPr>
          <a:xfrm>
            <a:off x="1234450" y="1796800"/>
            <a:ext cx="1405800" cy="1364700"/>
          </a:xfrm>
          <a:prstGeom prst="roundRect">
            <a:avLst>
              <a:gd name="adj" fmla="val 16667"/>
            </a:avLst>
          </a:prstGeom>
          <a:solidFill>
            <a:srgbClr val="E6E4DB"/>
          </a:solidFill>
          <a:ln w="76200" cap="flat" cmpd="sng">
            <a:solidFill>
              <a:srgbClr val="FFD2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7"/>
          <p:cNvSpPr/>
          <p:nvPr/>
        </p:nvSpPr>
        <p:spPr>
          <a:xfrm>
            <a:off x="3869100" y="1796800"/>
            <a:ext cx="1405800" cy="1364700"/>
          </a:xfrm>
          <a:prstGeom prst="roundRect">
            <a:avLst>
              <a:gd name="adj" fmla="val 16667"/>
            </a:avLst>
          </a:prstGeom>
          <a:solidFill>
            <a:srgbClr val="E6E4DB"/>
          </a:solidFill>
          <a:ln w="76200" cap="flat" cmpd="sng">
            <a:solidFill>
              <a:srgbClr val="FFD2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7"/>
          <p:cNvSpPr/>
          <p:nvPr/>
        </p:nvSpPr>
        <p:spPr>
          <a:xfrm>
            <a:off x="6503750" y="1796800"/>
            <a:ext cx="1405800" cy="1364700"/>
          </a:xfrm>
          <a:prstGeom prst="roundRect">
            <a:avLst>
              <a:gd name="adj" fmla="val 16667"/>
            </a:avLst>
          </a:prstGeom>
          <a:solidFill>
            <a:srgbClr val="E6E4DB"/>
          </a:solidFill>
          <a:ln w="76200" cap="flat" cmpd="sng">
            <a:solidFill>
              <a:srgbClr val="FFD2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7"/>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93" name="Google Shape;393;p67"/>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94" name="Google Shape;394;p67"/>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95" name="Google Shape;395;p67"/>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96" name="Google Shape;396;p67"/>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397" name="Google Shape;397;p67"/>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398" name="Google Shape;398;p67"/>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sp>
        <p:nvSpPr>
          <p:cNvPr id="399" name="Google Shape;399;p67"/>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00" name="Google Shape;400;p67"/>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01" name="Google Shape;401;p67"/>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02" name="Google Shape;402;p67"/>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03" name="Google Shape;403;p67"/>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04" name="Google Shape;404;p67"/>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pic>
        <p:nvPicPr>
          <p:cNvPr id="405" name="Google Shape;405;p67"/>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k. key facts warm grey">
  <p:cSld name="CUSTOM_8_1_1_1_1_1_2">
    <p:bg>
      <p:bgPr>
        <a:blipFill>
          <a:blip r:embed="rId2">
            <a:alphaModFix/>
          </a:blip>
          <a:stretch>
            <a:fillRect/>
          </a:stretch>
        </a:blipFill>
        <a:effectLst/>
      </p:bgPr>
    </p:bg>
    <p:spTree>
      <p:nvGrpSpPr>
        <p:cNvPr id="1" name="Shape 406"/>
        <p:cNvGrpSpPr/>
        <p:nvPr/>
      </p:nvGrpSpPr>
      <p:grpSpPr>
        <a:xfrm>
          <a:off x="0" y="0"/>
          <a:ext cx="0" cy="0"/>
          <a:chOff x="0" y="0"/>
          <a:chExt cx="0" cy="0"/>
        </a:xfrm>
      </p:grpSpPr>
      <p:sp>
        <p:nvSpPr>
          <p:cNvPr id="407" name="Google Shape;407;p68"/>
          <p:cNvSpPr/>
          <p:nvPr/>
        </p:nvSpPr>
        <p:spPr>
          <a:xfrm>
            <a:off x="1234450" y="1796800"/>
            <a:ext cx="1405800" cy="1364700"/>
          </a:xfrm>
          <a:prstGeom prst="roundRect">
            <a:avLst>
              <a:gd name="adj" fmla="val 16667"/>
            </a:avLst>
          </a:prstGeom>
          <a:solidFill>
            <a:srgbClr val="E6E4DB"/>
          </a:solidFill>
          <a:ln w="76200" cap="flat" cmpd="sng">
            <a:solidFill>
              <a:srgbClr val="A6A0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8"/>
          <p:cNvSpPr/>
          <p:nvPr/>
        </p:nvSpPr>
        <p:spPr>
          <a:xfrm>
            <a:off x="3869100" y="1796800"/>
            <a:ext cx="1405800" cy="1364700"/>
          </a:xfrm>
          <a:prstGeom prst="roundRect">
            <a:avLst>
              <a:gd name="adj" fmla="val 16667"/>
            </a:avLst>
          </a:prstGeom>
          <a:solidFill>
            <a:srgbClr val="E6E4DB"/>
          </a:solidFill>
          <a:ln w="76200" cap="flat" cmpd="sng">
            <a:solidFill>
              <a:srgbClr val="A6A0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8"/>
          <p:cNvSpPr/>
          <p:nvPr/>
        </p:nvSpPr>
        <p:spPr>
          <a:xfrm>
            <a:off x="6503750" y="1796800"/>
            <a:ext cx="1405800" cy="1364700"/>
          </a:xfrm>
          <a:prstGeom prst="roundRect">
            <a:avLst>
              <a:gd name="adj" fmla="val 16667"/>
            </a:avLst>
          </a:prstGeom>
          <a:solidFill>
            <a:srgbClr val="E6E4DB"/>
          </a:solidFill>
          <a:ln w="76200" cap="flat" cmpd="sng">
            <a:solidFill>
              <a:srgbClr val="A6A0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8"/>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11" name="Google Shape;411;p68"/>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12" name="Google Shape;412;p68"/>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13" name="Google Shape;413;p68"/>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14" name="Google Shape;414;p68"/>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15" name="Google Shape;415;p68"/>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16" name="Google Shape;416;p68"/>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17" name="Google Shape;417;p68"/>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18" name="Google Shape;418;p68"/>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19" name="Google Shape;419;p68"/>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0" name="Google Shape;420;p68"/>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1" name="Google Shape;421;p68"/>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22" name="Google Shape;422;p68"/>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423" name="Google Shape;423;p68"/>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k. key facts dark blue">
  <p:cSld name="CUSTOM_8_1_1_1_1_1_1">
    <p:bg>
      <p:bgPr>
        <a:blipFill>
          <a:blip r:embed="rId2">
            <a:alphaModFix/>
          </a:blip>
          <a:stretch>
            <a:fillRect/>
          </a:stretch>
        </a:blipFill>
        <a:effectLst/>
      </p:bgPr>
    </p:bg>
    <p:spTree>
      <p:nvGrpSpPr>
        <p:cNvPr id="1" name="Shape 424"/>
        <p:cNvGrpSpPr/>
        <p:nvPr/>
      </p:nvGrpSpPr>
      <p:grpSpPr>
        <a:xfrm>
          <a:off x="0" y="0"/>
          <a:ext cx="0" cy="0"/>
          <a:chOff x="0" y="0"/>
          <a:chExt cx="0" cy="0"/>
        </a:xfrm>
      </p:grpSpPr>
      <p:sp>
        <p:nvSpPr>
          <p:cNvPr id="425" name="Google Shape;425;p69"/>
          <p:cNvSpPr/>
          <p:nvPr/>
        </p:nvSpPr>
        <p:spPr>
          <a:xfrm>
            <a:off x="1234450" y="1796800"/>
            <a:ext cx="1405800" cy="1364700"/>
          </a:xfrm>
          <a:prstGeom prst="roundRect">
            <a:avLst>
              <a:gd name="adj" fmla="val 16667"/>
            </a:avLst>
          </a:prstGeom>
          <a:solidFill>
            <a:srgbClr val="E6E4DB"/>
          </a:solidFill>
          <a:ln w="76200" cap="flat" cmpd="sng">
            <a:solidFill>
              <a:srgbClr val="001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9"/>
          <p:cNvSpPr/>
          <p:nvPr/>
        </p:nvSpPr>
        <p:spPr>
          <a:xfrm>
            <a:off x="3869100" y="1796800"/>
            <a:ext cx="1405800" cy="1364700"/>
          </a:xfrm>
          <a:prstGeom prst="roundRect">
            <a:avLst>
              <a:gd name="adj" fmla="val 16667"/>
            </a:avLst>
          </a:prstGeom>
          <a:solidFill>
            <a:srgbClr val="E6E4DB"/>
          </a:solidFill>
          <a:ln w="76200" cap="flat" cmpd="sng">
            <a:solidFill>
              <a:srgbClr val="001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9"/>
          <p:cNvSpPr/>
          <p:nvPr/>
        </p:nvSpPr>
        <p:spPr>
          <a:xfrm>
            <a:off x="6503750" y="1796800"/>
            <a:ext cx="1405800" cy="1364700"/>
          </a:xfrm>
          <a:prstGeom prst="roundRect">
            <a:avLst>
              <a:gd name="adj" fmla="val 16667"/>
            </a:avLst>
          </a:prstGeom>
          <a:solidFill>
            <a:srgbClr val="E6E4DB"/>
          </a:solidFill>
          <a:ln w="76200" cap="flat" cmpd="sng">
            <a:solidFill>
              <a:srgbClr val="001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9"/>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29" name="Google Shape;429;p69"/>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30" name="Google Shape;430;p69"/>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31" name="Google Shape;431;p69"/>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32" name="Google Shape;432;p69"/>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33" name="Google Shape;433;p69"/>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34" name="Google Shape;434;p69"/>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35" name="Google Shape;435;p69"/>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36" name="Google Shape;436;p69"/>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37" name="Google Shape;437;p69"/>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38" name="Google Shape;438;p69"/>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39" name="Google Shape;439;p69"/>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40" name="Google Shape;440;p69"/>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441" name="Google Shape;441;p69"/>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k. key facts purple">
  <p:cSld name="CUSTOM_8_1_1_1_1_1_1_2">
    <p:bg>
      <p:bgPr>
        <a:blipFill>
          <a:blip r:embed="rId2">
            <a:alphaModFix/>
          </a:blip>
          <a:stretch>
            <a:fillRect/>
          </a:stretch>
        </a:blipFill>
        <a:effectLst/>
      </p:bgPr>
    </p:bg>
    <p:spTree>
      <p:nvGrpSpPr>
        <p:cNvPr id="1" name="Shape 442"/>
        <p:cNvGrpSpPr/>
        <p:nvPr/>
      </p:nvGrpSpPr>
      <p:grpSpPr>
        <a:xfrm>
          <a:off x="0" y="0"/>
          <a:ext cx="0" cy="0"/>
          <a:chOff x="0" y="0"/>
          <a:chExt cx="0" cy="0"/>
        </a:xfrm>
      </p:grpSpPr>
      <p:sp>
        <p:nvSpPr>
          <p:cNvPr id="443" name="Google Shape;443;p70"/>
          <p:cNvSpPr/>
          <p:nvPr/>
        </p:nvSpPr>
        <p:spPr>
          <a:xfrm>
            <a:off x="1234450" y="1796800"/>
            <a:ext cx="1405800" cy="1364700"/>
          </a:xfrm>
          <a:prstGeom prst="roundRect">
            <a:avLst>
              <a:gd name="adj" fmla="val 16667"/>
            </a:avLst>
          </a:prstGeom>
          <a:solidFill>
            <a:srgbClr val="E6E4DB"/>
          </a:solidFill>
          <a:ln w="76200" cap="flat" cmpd="sng">
            <a:solidFill>
              <a:srgbClr val="3C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0"/>
          <p:cNvSpPr/>
          <p:nvPr/>
        </p:nvSpPr>
        <p:spPr>
          <a:xfrm>
            <a:off x="3869100" y="1796800"/>
            <a:ext cx="1405800" cy="1364700"/>
          </a:xfrm>
          <a:prstGeom prst="roundRect">
            <a:avLst>
              <a:gd name="adj" fmla="val 16667"/>
            </a:avLst>
          </a:prstGeom>
          <a:solidFill>
            <a:srgbClr val="E6E4DB"/>
          </a:solidFill>
          <a:ln w="76200" cap="flat" cmpd="sng">
            <a:solidFill>
              <a:srgbClr val="3C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0"/>
          <p:cNvSpPr/>
          <p:nvPr/>
        </p:nvSpPr>
        <p:spPr>
          <a:xfrm>
            <a:off x="6503750" y="1796800"/>
            <a:ext cx="1405800" cy="1364700"/>
          </a:xfrm>
          <a:prstGeom prst="roundRect">
            <a:avLst>
              <a:gd name="adj" fmla="val 16667"/>
            </a:avLst>
          </a:prstGeom>
          <a:solidFill>
            <a:srgbClr val="E6E4DB"/>
          </a:solidFill>
          <a:ln w="76200" cap="flat" cmpd="sng">
            <a:solidFill>
              <a:srgbClr val="3C0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0"/>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47" name="Google Shape;447;p70"/>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48" name="Google Shape;448;p70"/>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49" name="Google Shape;449;p70"/>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50" name="Google Shape;450;p70"/>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51" name="Google Shape;451;p70"/>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52" name="Google Shape;452;p70"/>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3" name="Google Shape;453;p70"/>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4" name="Google Shape;454;p70"/>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55" name="Google Shape;455;p70"/>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6" name="Google Shape;456;p70"/>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7" name="Google Shape;457;p70"/>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58" name="Google Shape;458;p70"/>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459" name="Google Shape;459;p70"/>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 title slide warm grey">
  <p:cSld name="TITLE_1_1_1_1_1_1_1">
    <p:bg>
      <p:bgPr>
        <a:solidFill>
          <a:srgbClr val="A6A091"/>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ctrTitle"/>
          </p:nvPr>
        </p:nvSpPr>
        <p:spPr>
          <a:xfrm>
            <a:off x="311700" y="1492475"/>
            <a:ext cx="5130000" cy="30717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p8"/>
          <p:cNvSpPr txBox="1">
            <a:spLocks noGrp="1"/>
          </p:cNvSpPr>
          <p:nvPr>
            <p:ph type="title" idx="2"/>
          </p:nvPr>
        </p:nvSpPr>
        <p:spPr>
          <a:xfrm>
            <a:off x="370225" y="439125"/>
            <a:ext cx="2815500" cy="7098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3" name="Google Shape;43;p8"/>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k. key facts dark green">
  <p:cSld name="CUSTOM_8_1_1_1_1_1_1_1">
    <p:bg>
      <p:bgPr>
        <a:blipFill>
          <a:blip r:embed="rId2">
            <a:alphaModFix/>
          </a:blip>
          <a:stretch>
            <a:fillRect/>
          </a:stretch>
        </a:blipFill>
        <a:effectLst/>
      </p:bgPr>
    </p:bg>
    <p:spTree>
      <p:nvGrpSpPr>
        <p:cNvPr id="1" name="Shape 460"/>
        <p:cNvGrpSpPr/>
        <p:nvPr/>
      </p:nvGrpSpPr>
      <p:grpSpPr>
        <a:xfrm>
          <a:off x="0" y="0"/>
          <a:ext cx="0" cy="0"/>
          <a:chOff x="0" y="0"/>
          <a:chExt cx="0" cy="0"/>
        </a:xfrm>
      </p:grpSpPr>
      <p:sp>
        <p:nvSpPr>
          <p:cNvPr id="461" name="Google Shape;461;p71"/>
          <p:cNvSpPr/>
          <p:nvPr/>
        </p:nvSpPr>
        <p:spPr>
          <a:xfrm>
            <a:off x="1234450" y="1796800"/>
            <a:ext cx="1405800" cy="1364700"/>
          </a:xfrm>
          <a:prstGeom prst="roundRect">
            <a:avLst>
              <a:gd name="adj" fmla="val 16667"/>
            </a:avLst>
          </a:prstGeom>
          <a:solidFill>
            <a:srgbClr val="E6E4DB"/>
          </a:solid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1"/>
          <p:cNvSpPr/>
          <p:nvPr/>
        </p:nvSpPr>
        <p:spPr>
          <a:xfrm>
            <a:off x="3869100" y="1796800"/>
            <a:ext cx="1405800" cy="1364700"/>
          </a:xfrm>
          <a:prstGeom prst="roundRect">
            <a:avLst>
              <a:gd name="adj" fmla="val 16667"/>
            </a:avLst>
          </a:prstGeom>
          <a:solidFill>
            <a:srgbClr val="E6E4DB"/>
          </a:solid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1"/>
          <p:cNvSpPr/>
          <p:nvPr/>
        </p:nvSpPr>
        <p:spPr>
          <a:xfrm>
            <a:off x="6503750" y="1796800"/>
            <a:ext cx="1405800" cy="1364700"/>
          </a:xfrm>
          <a:prstGeom prst="roundRect">
            <a:avLst>
              <a:gd name="adj" fmla="val 16667"/>
            </a:avLst>
          </a:prstGeom>
          <a:solidFill>
            <a:srgbClr val="E6E4DB"/>
          </a:solidFill>
          <a:ln w="76200" cap="flat" cmpd="sng">
            <a:solidFill>
              <a:srgbClr val="1448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1"/>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65" name="Google Shape;465;p71"/>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66" name="Google Shape;466;p71"/>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67" name="Google Shape;467;p71"/>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68" name="Google Shape;468;p71"/>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69" name="Google Shape;469;p71"/>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70" name="Google Shape;470;p71"/>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1" name="Google Shape;471;p71"/>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2" name="Google Shape;472;p71"/>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73" name="Google Shape;473;p71"/>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4" name="Google Shape;474;p71"/>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5" name="Google Shape;475;p71"/>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76" name="Google Shape;476;p71"/>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477" name="Google Shape;477;p71"/>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k. key facts light green">
  <p:cSld name="CUSTOM_8_1_1_1_1_1_1_1_1">
    <p:bg>
      <p:bgPr>
        <a:blipFill>
          <a:blip r:embed="rId2">
            <a:alphaModFix/>
          </a:blip>
          <a:stretch>
            <a:fillRect/>
          </a:stretch>
        </a:blipFill>
        <a:effectLst/>
      </p:bgPr>
    </p:bg>
    <p:spTree>
      <p:nvGrpSpPr>
        <p:cNvPr id="1" name="Shape 478"/>
        <p:cNvGrpSpPr/>
        <p:nvPr/>
      </p:nvGrpSpPr>
      <p:grpSpPr>
        <a:xfrm>
          <a:off x="0" y="0"/>
          <a:ext cx="0" cy="0"/>
          <a:chOff x="0" y="0"/>
          <a:chExt cx="0" cy="0"/>
        </a:xfrm>
      </p:grpSpPr>
      <p:sp>
        <p:nvSpPr>
          <p:cNvPr id="479" name="Google Shape;479;p72"/>
          <p:cNvSpPr/>
          <p:nvPr/>
        </p:nvSpPr>
        <p:spPr>
          <a:xfrm>
            <a:off x="1234450" y="1796800"/>
            <a:ext cx="1405800" cy="1364700"/>
          </a:xfrm>
          <a:prstGeom prst="roundRect">
            <a:avLst>
              <a:gd name="adj" fmla="val 16667"/>
            </a:avLst>
          </a:prstGeom>
          <a:solidFill>
            <a:srgbClr val="E6E4DB"/>
          </a:solid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2"/>
          <p:cNvSpPr/>
          <p:nvPr/>
        </p:nvSpPr>
        <p:spPr>
          <a:xfrm>
            <a:off x="3869100" y="1796800"/>
            <a:ext cx="1405800" cy="1364700"/>
          </a:xfrm>
          <a:prstGeom prst="roundRect">
            <a:avLst>
              <a:gd name="adj" fmla="val 16667"/>
            </a:avLst>
          </a:prstGeom>
          <a:solidFill>
            <a:srgbClr val="E6E4DB"/>
          </a:solid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2"/>
          <p:cNvSpPr/>
          <p:nvPr/>
        </p:nvSpPr>
        <p:spPr>
          <a:xfrm>
            <a:off x="6503750" y="1796800"/>
            <a:ext cx="1405800" cy="1364700"/>
          </a:xfrm>
          <a:prstGeom prst="roundRect">
            <a:avLst>
              <a:gd name="adj" fmla="val 16667"/>
            </a:avLst>
          </a:prstGeom>
          <a:solidFill>
            <a:srgbClr val="E6E4DB"/>
          </a:solidFill>
          <a:ln w="76200" cap="flat" cmpd="sng">
            <a:solidFill>
              <a:srgbClr val="78BF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2"/>
          <p:cNvSpPr txBox="1">
            <a:spLocks noGrp="1"/>
          </p:cNvSpPr>
          <p:nvPr>
            <p:ph type="subTitle" idx="1"/>
          </p:nvPr>
        </p:nvSpPr>
        <p:spPr>
          <a:xfrm>
            <a:off x="1344175"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83" name="Google Shape;483;p72"/>
          <p:cNvCxnSpPr/>
          <p:nvPr/>
        </p:nvCxnSpPr>
        <p:spPr>
          <a:xfrm rot="10800000">
            <a:off x="1527550"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84" name="Google Shape;484;p72"/>
          <p:cNvSpPr txBox="1">
            <a:spLocks noGrp="1"/>
          </p:cNvSpPr>
          <p:nvPr>
            <p:ph type="subTitle" idx="2"/>
          </p:nvPr>
        </p:nvSpPr>
        <p:spPr>
          <a:xfrm>
            <a:off x="39787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85" name="Google Shape;485;p72"/>
          <p:cNvCxnSpPr/>
          <p:nvPr/>
        </p:nvCxnSpPr>
        <p:spPr>
          <a:xfrm rot="10800000">
            <a:off x="41621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86" name="Google Shape;486;p72"/>
          <p:cNvSpPr txBox="1">
            <a:spLocks noGrp="1"/>
          </p:cNvSpPr>
          <p:nvPr>
            <p:ph type="subTitle" idx="3"/>
          </p:nvPr>
        </p:nvSpPr>
        <p:spPr>
          <a:xfrm>
            <a:off x="6613388" y="25031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1000"/>
              <a:buNone/>
              <a:defRPr sz="1000" b="1">
                <a:solidFill>
                  <a:schemeClr val="dk1"/>
                </a:solidFill>
              </a:defRPr>
            </a:lvl1pPr>
            <a:lvl2pPr lvl="1" rtl="0">
              <a:lnSpc>
                <a:spcPct val="90000"/>
              </a:lnSpc>
              <a:spcBef>
                <a:spcPts val="0"/>
              </a:spcBef>
              <a:spcAft>
                <a:spcPts val="0"/>
              </a:spcAft>
              <a:buClr>
                <a:schemeClr val="dk1"/>
              </a:buClr>
              <a:buSzPts val="600"/>
              <a:buNone/>
              <a:defRPr sz="600" b="1">
                <a:solidFill>
                  <a:schemeClr val="dk1"/>
                </a:solidFill>
              </a:defRPr>
            </a:lvl2pPr>
            <a:lvl3pPr lvl="2" rtl="0">
              <a:lnSpc>
                <a:spcPct val="90000"/>
              </a:lnSpc>
              <a:spcBef>
                <a:spcPts val="0"/>
              </a:spcBef>
              <a:spcAft>
                <a:spcPts val="0"/>
              </a:spcAft>
              <a:buClr>
                <a:schemeClr val="dk1"/>
              </a:buClr>
              <a:buSzPts val="600"/>
              <a:buNone/>
              <a:defRPr sz="600" b="1">
                <a:solidFill>
                  <a:schemeClr val="dk1"/>
                </a:solidFill>
              </a:defRPr>
            </a:lvl3pPr>
            <a:lvl4pPr lvl="3" rtl="0">
              <a:lnSpc>
                <a:spcPct val="90000"/>
              </a:lnSpc>
              <a:spcBef>
                <a:spcPts val="0"/>
              </a:spcBef>
              <a:spcAft>
                <a:spcPts val="0"/>
              </a:spcAft>
              <a:buClr>
                <a:schemeClr val="dk1"/>
              </a:buClr>
              <a:buSzPts val="600"/>
              <a:buNone/>
              <a:defRPr sz="600" b="1">
                <a:solidFill>
                  <a:schemeClr val="dk1"/>
                </a:solidFill>
              </a:defRPr>
            </a:lvl4pPr>
            <a:lvl5pPr lvl="4" rtl="0">
              <a:lnSpc>
                <a:spcPct val="90000"/>
              </a:lnSpc>
              <a:spcBef>
                <a:spcPts val="0"/>
              </a:spcBef>
              <a:spcAft>
                <a:spcPts val="0"/>
              </a:spcAft>
              <a:buClr>
                <a:schemeClr val="dk1"/>
              </a:buClr>
              <a:buSzPts val="600"/>
              <a:buNone/>
              <a:defRPr sz="600" b="1">
                <a:solidFill>
                  <a:schemeClr val="dk1"/>
                </a:solidFill>
              </a:defRPr>
            </a:lvl5pPr>
            <a:lvl6pPr lvl="5" rtl="0">
              <a:lnSpc>
                <a:spcPct val="90000"/>
              </a:lnSpc>
              <a:spcBef>
                <a:spcPts val="0"/>
              </a:spcBef>
              <a:spcAft>
                <a:spcPts val="0"/>
              </a:spcAft>
              <a:buClr>
                <a:schemeClr val="dk1"/>
              </a:buClr>
              <a:buSzPts val="600"/>
              <a:buNone/>
              <a:defRPr sz="600" b="1">
                <a:solidFill>
                  <a:schemeClr val="dk1"/>
                </a:solidFill>
              </a:defRPr>
            </a:lvl6pPr>
            <a:lvl7pPr lvl="6" rtl="0">
              <a:lnSpc>
                <a:spcPct val="90000"/>
              </a:lnSpc>
              <a:spcBef>
                <a:spcPts val="0"/>
              </a:spcBef>
              <a:spcAft>
                <a:spcPts val="0"/>
              </a:spcAft>
              <a:buClr>
                <a:schemeClr val="dk1"/>
              </a:buClr>
              <a:buSzPts val="600"/>
              <a:buNone/>
              <a:defRPr sz="600" b="1">
                <a:solidFill>
                  <a:schemeClr val="dk1"/>
                </a:solidFill>
              </a:defRPr>
            </a:lvl7pPr>
            <a:lvl8pPr lvl="7" rtl="0">
              <a:lnSpc>
                <a:spcPct val="90000"/>
              </a:lnSpc>
              <a:spcBef>
                <a:spcPts val="0"/>
              </a:spcBef>
              <a:spcAft>
                <a:spcPts val="0"/>
              </a:spcAft>
              <a:buClr>
                <a:schemeClr val="dk1"/>
              </a:buClr>
              <a:buSzPts val="600"/>
              <a:buNone/>
              <a:defRPr sz="600" b="1">
                <a:solidFill>
                  <a:schemeClr val="dk1"/>
                </a:solidFill>
              </a:defRPr>
            </a:lvl8pPr>
            <a:lvl9pPr lvl="8" rtl="0">
              <a:lnSpc>
                <a:spcPct val="90000"/>
              </a:lnSpc>
              <a:spcBef>
                <a:spcPts val="0"/>
              </a:spcBef>
              <a:spcAft>
                <a:spcPts val="0"/>
              </a:spcAft>
              <a:buClr>
                <a:schemeClr val="dk1"/>
              </a:buClr>
              <a:buSzPts val="600"/>
              <a:buNone/>
              <a:defRPr sz="600" b="1">
                <a:solidFill>
                  <a:schemeClr val="dk1"/>
                </a:solidFill>
              </a:defRPr>
            </a:lvl9pPr>
          </a:lstStyle>
          <a:p>
            <a:endParaRPr/>
          </a:p>
        </p:txBody>
      </p:sp>
      <p:cxnSp>
        <p:nvCxnSpPr>
          <p:cNvPr id="487" name="Google Shape;487;p72"/>
          <p:cNvCxnSpPr/>
          <p:nvPr/>
        </p:nvCxnSpPr>
        <p:spPr>
          <a:xfrm rot="10800000">
            <a:off x="6796763" y="2503175"/>
            <a:ext cx="819600" cy="0"/>
          </a:xfrm>
          <a:prstGeom prst="straightConnector1">
            <a:avLst/>
          </a:prstGeom>
          <a:noFill/>
          <a:ln w="9525" cap="flat" cmpd="sng">
            <a:solidFill>
              <a:srgbClr val="434343"/>
            </a:solidFill>
            <a:prstDash val="solid"/>
            <a:round/>
            <a:headEnd type="none" w="med" len="med"/>
            <a:tailEnd type="none" w="med" len="med"/>
          </a:ln>
        </p:spPr>
      </p:cxnSp>
      <p:sp>
        <p:nvSpPr>
          <p:cNvPr id="488" name="Google Shape;488;p72"/>
          <p:cNvSpPr txBox="1">
            <a:spLocks noGrp="1"/>
          </p:cNvSpPr>
          <p:nvPr>
            <p:ph type="subTitle" idx="4"/>
          </p:nvPr>
        </p:nvSpPr>
        <p:spPr>
          <a:xfrm>
            <a:off x="737200" y="3363400"/>
            <a:ext cx="2400300" cy="596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89" name="Google Shape;489;p72"/>
          <p:cNvSpPr txBox="1">
            <a:spLocks noGrp="1"/>
          </p:cNvSpPr>
          <p:nvPr>
            <p:ph type="subTitle" idx="5"/>
          </p:nvPr>
        </p:nvSpPr>
        <p:spPr>
          <a:xfrm>
            <a:off x="337185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90" name="Google Shape;490;p72"/>
          <p:cNvSpPr txBox="1">
            <a:spLocks noGrp="1"/>
          </p:cNvSpPr>
          <p:nvPr>
            <p:ph type="subTitle" idx="6"/>
          </p:nvPr>
        </p:nvSpPr>
        <p:spPr>
          <a:xfrm>
            <a:off x="6006500" y="3363400"/>
            <a:ext cx="2400300" cy="644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1500"/>
              <a:buFont typeface="Inter SemiBold"/>
              <a:buNone/>
              <a:defRPr sz="1500">
                <a:solidFill>
                  <a:schemeClr val="dk1"/>
                </a:solidFill>
                <a:latin typeface="Inter SemiBold"/>
                <a:ea typeface="Inter SemiBold"/>
                <a:cs typeface="Inter SemiBold"/>
                <a:sym typeface="Inter SemiBold"/>
              </a:defRPr>
            </a:lvl1pPr>
            <a:lvl2pPr lvl="1"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2pPr>
            <a:lvl3pPr lvl="2"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3pPr>
            <a:lvl4pPr lvl="3"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4pPr>
            <a:lvl5pPr lvl="4"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5pPr>
            <a:lvl6pPr lvl="5"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6pPr>
            <a:lvl7pPr lvl="6"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7pPr>
            <a:lvl8pPr lvl="7"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8pPr>
            <a:lvl9pPr lvl="8" rtl="0">
              <a:lnSpc>
                <a:spcPct val="90000"/>
              </a:lnSpc>
              <a:spcBef>
                <a:spcPts val="0"/>
              </a:spcBef>
              <a:spcAft>
                <a:spcPts val="0"/>
              </a:spcAft>
              <a:buClr>
                <a:schemeClr val="dk1"/>
              </a:buClr>
              <a:buSzPts val="1100"/>
              <a:buFont typeface="Hind"/>
              <a:buNone/>
              <a:defRPr sz="1100" b="1">
                <a:solidFill>
                  <a:schemeClr val="dk1"/>
                </a:solidFill>
                <a:latin typeface="Hind"/>
                <a:ea typeface="Hind"/>
                <a:cs typeface="Hind"/>
                <a:sym typeface="Hind"/>
              </a:defRPr>
            </a:lvl9pPr>
          </a:lstStyle>
          <a:p>
            <a:endParaRPr/>
          </a:p>
        </p:txBody>
      </p:sp>
      <p:sp>
        <p:nvSpPr>
          <p:cNvPr id="491" name="Google Shape;491;p72"/>
          <p:cNvSpPr txBox="1">
            <a:spLocks noGrp="1"/>
          </p:cNvSpPr>
          <p:nvPr>
            <p:ph type="subTitle" idx="7"/>
          </p:nvPr>
        </p:nvSpPr>
        <p:spPr>
          <a:xfrm>
            <a:off x="1344100"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2" name="Google Shape;492;p72"/>
          <p:cNvSpPr txBox="1">
            <a:spLocks noGrp="1"/>
          </p:cNvSpPr>
          <p:nvPr>
            <p:ph type="subTitle" idx="8"/>
          </p:nvPr>
        </p:nvSpPr>
        <p:spPr>
          <a:xfrm>
            <a:off x="39787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3" name="Google Shape;493;p72"/>
          <p:cNvSpPr txBox="1">
            <a:spLocks noGrp="1"/>
          </p:cNvSpPr>
          <p:nvPr>
            <p:ph type="subTitle" idx="9"/>
          </p:nvPr>
        </p:nvSpPr>
        <p:spPr>
          <a:xfrm>
            <a:off x="6613313" y="1947575"/>
            <a:ext cx="1186500" cy="5556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dk1"/>
              </a:buClr>
              <a:buSzPts val="3600"/>
              <a:buFont typeface="Roboto Condensed"/>
              <a:buNone/>
              <a:defRPr sz="3600" b="1">
                <a:solidFill>
                  <a:schemeClr val="dk1"/>
                </a:solidFill>
                <a:latin typeface="Roboto Condensed"/>
                <a:ea typeface="Roboto Condensed"/>
                <a:cs typeface="Roboto Condensed"/>
                <a:sym typeface="Roboto Condensed"/>
              </a:defRPr>
            </a:lvl1pPr>
            <a:lvl2pPr lvl="1"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2pPr>
            <a:lvl3pPr lvl="2"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3pPr>
            <a:lvl4pPr lvl="3"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4pPr>
            <a:lvl5pPr lvl="4"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5pPr>
            <a:lvl6pPr lvl="5"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6pPr>
            <a:lvl7pPr lvl="6"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7pPr>
            <a:lvl8pPr lvl="7" rtl="0">
              <a:lnSpc>
                <a:spcPct val="90000"/>
              </a:lnSpc>
              <a:spcBef>
                <a:spcPts val="0"/>
              </a:spcBef>
              <a:spcAft>
                <a:spcPts val="0"/>
              </a:spcAft>
              <a:buClr>
                <a:schemeClr val="dk1"/>
              </a:buClr>
              <a:buSzPts val="500"/>
              <a:buFont typeface="Roboto Condensed"/>
              <a:buNone/>
              <a:defRPr sz="500" b="1">
                <a:solidFill>
                  <a:schemeClr val="dk1"/>
                </a:solidFill>
                <a:latin typeface="Roboto Condensed"/>
                <a:ea typeface="Roboto Condensed"/>
                <a:cs typeface="Roboto Condensed"/>
                <a:sym typeface="Roboto Condensed"/>
              </a:defRPr>
            </a:lvl8pPr>
            <a:lvl9pPr lvl="8" rtl="0">
              <a:lnSpc>
                <a:spcPct val="90000"/>
              </a:lnSpc>
              <a:spcBef>
                <a:spcPts val="0"/>
              </a:spcBef>
              <a:spcAft>
                <a:spcPts val="0"/>
              </a:spcAft>
              <a:buClr>
                <a:schemeClr val="dk1"/>
              </a:buClr>
              <a:buSzPts val="3900"/>
              <a:buFont typeface="Roboto Condensed"/>
              <a:buNone/>
              <a:defRPr sz="3900" b="1">
                <a:solidFill>
                  <a:schemeClr val="dk1"/>
                </a:solidFill>
                <a:latin typeface="Roboto Condensed"/>
                <a:ea typeface="Roboto Condensed"/>
                <a:cs typeface="Roboto Condensed"/>
                <a:sym typeface="Roboto Condensed"/>
              </a:defRPr>
            </a:lvl9pPr>
          </a:lstStyle>
          <a:p>
            <a:endParaRPr/>
          </a:p>
        </p:txBody>
      </p:sp>
      <p:sp>
        <p:nvSpPr>
          <p:cNvPr id="494" name="Google Shape;494;p72"/>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495" name="Google Shape;495;p72"/>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l. text columns dark green">
  <p:cSld name="CUSTOM_9">
    <p:bg>
      <p:bgPr>
        <a:blipFill>
          <a:blip r:embed="rId2">
            <a:alphaModFix/>
          </a:blip>
          <a:stretch>
            <a:fillRect/>
          </a:stretch>
        </a:blipFill>
        <a:effectLst/>
      </p:bgPr>
    </p:bg>
    <p:spTree>
      <p:nvGrpSpPr>
        <p:cNvPr id="1" name="Shape 496"/>
        <p:cNvGrpSpPr/>
        <p:nvPr/>
      </p:nvGrpSpPr>
      <p:grpSpPr>
        <a:xfrm>
          <a:off x="0" y="0"/>
          <a:ext cx="0" cy="0"/>
          <a:chOff x="0" y="0"/>
          <a:chExt cx="0" cy="0"/>
        </a:xfrm>
      </p:grpSpPr>
      <p:sp>
        <p:nvSpPr>
          <p:cNvPr id="497" name="Google Shape;497;p73"/>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98" name="Google Shape;498;p73"/>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99" name="Google Shape;499;p73"/>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a:spcBef>
                <a:spcPts val="0"/>
              </a:spcBef>
              <a:spcAft>
                <a:spcPts val="0"/>
              </a:spcAft>
              <a:buSzPts val="1400"/>
              <a:buFont typeface="Inter SemiBold"/>
              <a:buNone/>
              <a:defRPr>
                <a:latin typeface="Inter SemiBold"/>
                <a:ea typeface="Inter SemiBold"/>
                <a:cs typeface="Inter SemiBold"/>
                <a:sym typeface="Inter SemiBold"/>
              </a:defRPr>
            </a:lvl2pPr>
            <a:lvl3pPr lvl="2">
              <a:spcBef>
                <a:spcPts val="0"/>
              </a:spcBef>
              <a:spcAft>
                <a:spcPts val="0"/>
              </a:spcAft>
              <a:buSzPts val="1400"/>
              <a:buFont typeface="Inter SemiBold"/>
              <a:buNone/>
              <a:defRPr>
                <a:latin typeface="Inter SemiBold"/>
                <a:ea typeface="Inter SemiBold"/>
                <a:cs typeface="Inter SemiBold"/>
                <a:sym typeface="Inter SemiBold"/>
              </a:defRPr>
            </a:lvl3pPr>
            <a:lvl4pPr lvl="3">
              <a:spcBef>
                <a:spcPts val="0"/>
              </a:spcBef>
              <a:spcAft>
                <a:spcPts val="0"/>
              </a:spcAft>
              <a:buSzPts val="1400"/>
              <a:buFont typeface="Inter SemiBold"/>
              <a:buNone/>
              <a:defRPr>
                <a:latin typeface="Inter SemiBold"/>
                <a:ea typeface="Inter SemiBold"/>
                <a:cs typeface="Inter SemiBold"/>
                <a:sym typeface="Inter SemiBold"/>
              </a:defRPr>
            </a:lvl4pPr>
            <a:lvl5pPr lvl="4">
              <a:spcBef>
                <a:spcPts val="0"/>
              </a:spcBef>
              <a:spcAft>
                <a:spcPts val="0"/>
              </a:spcAft>
              <a:buSzPts val="1400"/>
              <a:buFont typeface="Inter SemiBold"/>
              <a:buNone/>
              <a:defRPr>
                <a:latin typeface="Inter SemiBold"/>
                <a:ea typeface="Inter SemiBold"/>
                <a:cs typeface="Inter SemiBold"/>
                <a:sym typeface="Inter SemiBold"/>
              </a:defRPr>
            </a:lvl5pPr>
            <a:lvl6pPr lvl="5">
              <a:spcBef>
                <a:spcPts val="0"/>
              </a:spcBef>
              <a:spcAft>
                <a:spcPts val="0"/>
              </a:spcAft>
              <a:buSzPts val="1400"/>
              <a:buFont typeface="Inter SemiBold"/>
              <a:buNone/>
              <a:defRPr>
                <a:latin typeface="Inter SemiBold"/>
                <a:ea typeface="Inter SemiBold"/>
                <a:cs typeface="Inter SemiBold"/>
                <a:sym typeface="Inter SemiBold"/>
              </a:defRPr>
            </a:lvl6pPr>
            <a:lvl7pPr lvl="6">
              <a:spcBef>
                <a:spcPts val="0"/>
              </a:spcBef>
              <a:spcAft>
                <a:spcPts val="0"/>
              </a:spcAft>
              <a:buSzPts val="1400"/>
              <a:buFont typeface="Inter SemiBold"/>
              <a:buNone/>
              <a:defRPr>
                <a:latin typeface="Inter SemiBold"/>
                <a:ea typeface="Inter SemiBold"/>
                <a:cs typeface="Inter SemiBold"/>
                <a:sym typeface="Inter SemiBold"/>
              </a:defRPr>
            </a:lvl7pPr>
            <a:lvl8pPr lvl="7">
              <a:spcBef>
                <a:spcPts val="0"/>
              </a:spcBef>
              <a:spcAft>
                <a:spcPts val="0"/>
              </a:spcAft>
              <a:buSzPts val="1400"/>
              <a:buFont typeface="Inter SemiBold"/>
              <a:buNone/>
              <a:defRPr>
                <a:latin typeface="Inter SemiBold"/>
                <a:ea typeface="Inter SemiBold"/>
                <a:cs typeface="Inter SemiBold"/>
                <a:sym typeface="Inter SemiBold"/>
              </a:defRPr>
            </a:lvl8pPr>
            <a:lvl9pPr lvl="8">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0" name="Google Shape;500;p73"/>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1" name="Google Shape;501;p73"/>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02" name="Google Shape;502;p73"/>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l. text columns light green">
  <p:cSld name="CUSTOM_9_2">
    <p:bg>
      <p:bgPr>
        <a:blipFill>
          <a:blip r:embed="rId2">
            <a:alphaModFix/>
          </a:blip>
          <a:stretch>
            <a:fillRect/>
          </a:stretch>
        </a:blipFill>
        <a:effectLst/>
      </p:bgPr>
    </p:bg>
    <p:spTree>
      <p:nvGrpSpPr>
        <p:cNvPr id="1" name="Shape 503"/>
        <p:cNvGrpSpPr/>
        <p:nvPr/>
      </p:nvGrpSpPr>
      <p:grpSpPr>
        <a:xfrm>
          <a:off x="0" y="0"/>
          <a:ext cx="0" cy="0"/>
          <a:chOff x="0" y="0"/>
          <a:chExt cx="0" cy="0"/>
        </a:xfrm>
      </p:grpSpPr>
      <p:sp>
        <p:nvSpPr>
          <p:cNvPr id="504" name="Google Shape;504;p74"/>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05" name="Google Shape;505;p74"/>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06" name="Google Shape;506;p74"/>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7" name="Google Shape;507;p74"/>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08" name="Google Shape;508;p74"/>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509" name="Google Shape;509;p74"/>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l. text columns warm grey">
  <p:cSld name="CUSTOM_9_1">
    <p:bg>
      <p:bgPr>
        <a:blipFill>
          <a:blip r:embed="rId2">
            <a:alphaModFix/>
          </a:blip>
          <a:stretch>
            <a:fillRect/>
          </a:stretch>
        </a:blipFill>
        <a:effectLst/>
      </p:bgPr>
    </p:bg>
    <p:spTree>
      <p:nvGrpSpPr>
        <p:cNvPr id="1" name="Shape 510"/>
        <p:cNvGrpSpPr/>
        <p:nvPr/>
      </p:nvGrpSpPr>
      <p:grpSpPr>
        <a:xfrm>
          <a:off x="0" y="0"/>
          <a:ext cx="0" cy="0"/>
          <a:chOff x="0" y="0"/>
          <a:chExt cx="0" cy="0"/>
        </a:xfrm>
      </p:grpSpPr>
      <p:sp>
        <p:nvSpPr>
          <p:cNvPr id="511" name="Google Shape;511;p75"/>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12" name="Google Shape;512;p75"/>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13" name="Google Shape;513;p75"/>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4" name="Google Shape;514;p75"/>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5" name="Google Shape;515;p75"/>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516" name="Google Shape;516;p75"/>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l. text columns orange">
  <p:cSld name="CUSTOM_9_1_1">
    <p:bg>
      <p:bgPr>
        <a:blipFill>
          <a:blip r:embed="rId2">
            <a:alphaModFix/>
          </a:blip>
          <a:stretch>
            <a:fillRect/>
          </a:stretch>
        </a:blipFill>
        <a:effectLst/>
      </p:bgPr>
    </p:bg>
    <p:spTree>
      <p:nvGrpSpPr>
        <p:cNvPr id="1" name="Shape 517"/>
        <p:cNvGrpSpPr/>
        <p:nvPr/>
      </p:nvGrpSpPr>
      <p:grpSpPr>
        <a:xfrm>
          <a:off x="0" y="0"/>
          <a:ext cx="0" cy="0"/>
          <a:chOff x="0" y="0"/>
          <a:chExt cx="0" cy="0"/>
        </a:xfrm>
      </p:grpSpPr>
      <p:sp>
        <p:nvSpPr>
          <p:cNvPr id="518" name="Google Shape;518;p76"/>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19" name="Google Shape;519;p76"/>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20" name="Google Shape;520;p76"/>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1" name="Google Shape;521;p76"/>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2" name="Google Shape;522;p76"/>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3400"/>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523" name="Google Shape;523;p76"/>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l. text columns yellow">
  <p:cSld name="CUSTOM_9_1_1_1">
    <p:bg>
      <p:bgPr>
        <a:blipFill>
          <a:blip r:embed="rId2">
            <a:alphaModFix/>
          </a:blip>
          <a:stretch>
            <a:fillRect/>
          </a:stretch>
        </a:blipFill>
        <a:effectLst/>
      </p:bgPr>
    </p:bg>
    <p:spTree>
      <p:nvGrpSpPr>
        <p:cNvPr id="1" name="Shape 524"/>
        <p:cNvGrpSpPr/>
        <p:nvPr/>
      </p:nvGrpSpPr>
      <p:grpSpPr>
        <a:xfrm>
          <a:off x="0" y="0"/>
          <a:ext cx="0" cy="0"/>
          <a:chOff x="0" y="0"/>
          <a:chExt cx="0" cy="0"/>
        </a:xfrm>
      </p:grpSpPr>
      <p:sp>
        <p:nvSpPr>
          <p:cNvPr id="525" name="Google Shape;525;p77"/>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Font typeface="Inter"/>
              <a:buChar char="●"/>
              <a:defRPr sz="2000">
                <a:solidFill>
                  <a:schemeClr val="dk1"/>
                </a:solidFill>
                <a:latin typeface="Inter"/>
                <a:ea typeface="Inter"/>
                <a:cs typeface="Inter"/>
                <a:sym typeface="Inter"/>
              </a:defRPr>
            </a:lvl1pPr>
            <a:lvl2pPr marL="914400" lvl="1"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
        <p:nvSpPr>
          <p:cNvPr id="526" name="Google Shape;526;p77"/>
          <p:cNvSpPr txBox="1">
            <a:spLocks noGrp="1"/>
          </p:cNvSpPr>
          <p:nvPr>
            <p:ph type="subTitle" idx="2"/>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7" name="Google Shape;527;p77"/>
          <p:cNvSpPr txBox="1">
            <a:spLocks noGrp="1"/>
          </p:cNvSpPr>
          <p:nvPr>
            <p:ph type="subTitle" idx="3"/>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8" name="Google Shape;528;p77"/>
          <p:cNvSpPr txBox="1">
            <a:spLocks noGrp="1"/>
          </p:cNvSpPr>
          <p:nvPr>
            <p:ph type="body" idx="4"/>
          </p:nvPr>
        </p:nvSpPr>
        <p:spPr>
          <a:xfrm>
            <a:off x="4973425" y="2044425"/>
            <a:ext cx="3834900" cy="30381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dk1"/>
              </a:buClr>
              <a:buSzPts val="2000"/>
              <a:buFont typeface="Inter"/>
              <a:buChar char="●"/>
              <a:defRPr sz="2000">
                <a:solidFill>
                  <a:schemeClr val="dk1"/>
                </a:solidFill>
                <a:latin typeface="Inter"/>
                <a:ea typeface="Inter"/>
                <a:cs typeface="Inter"/>
                <a:sym typeface="Inter"/>
              </a:defRPr>
            </a:lvl1pPr>
            <a:lvl2pPr marL="914400" lvl="1"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rtl="0">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
        <p:nvSpPr>
          <p:cNvPr id="529" name="Google Shape;529;p77"/>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Font typeface="Roboto Condensed"/>
              <a:buNone/>
              <a:defRPr sz="3400" b="1">
                <a:latin typeface="Roboto Condensed"/>
                <a:ea typeface="Roboto Condensed"/>
                <a:cs typeface="Roboto Condensed"/>
                <a:sym typeface="Roboto Condensed"/>
              </a:defRPr>
            </a:lvl1pPr>
            <a:lvl2pPr lvl="1" rtl="0">
              <a:spcBef>
                <a:spcPts val="0"/>
              </a:spcBef>
              <a:spcAft>
                <a:spcPts val="0"/>
              </a:spcAft>
              <a:buSzPts val="2800"/>
              <a:buFont typeface="Bebas Neue"/>
              <a:buNone/>
              <a:defRPr b="1">
                <a:latin typeface="Bebas Neue"/>
                <a:ea typeface="Bebas Neue"/>
                <a:cs typeface="Bebas Neue"/>
                <a:sym typeface="Bebas Neue"/>
              </a:defRPr>
            </a:lvl2pPr>
            <a:lvl3pPr lvl="2" rtl="0">
              <a:spcBef>
                <a:spcPts val="0"/>
              </a:spcBef>
              <a:spcAft>
                <a:spcPts val="0"/>
              </a:spcAft>
              <a:buSzPts val="2800"/>
              <a:buFont typeface="Bebas Neue"/>
              <a:buNone/>
              <a:defRPr b="1">
                <a:latin typeface="Bebas Neue"/>
                <a:ea typeface="Bebas Neue"/>
                <a:cs typeface="Bebas Neue"/>
                <a:sym typeface="Bebas Neue"/>
              </a:defRPr>
            </a:lvl3pPr>
            <a:lvl4pPr lvl="3" rtl="0">
              <a:spcBef>
                <a:spcPts val="0"/>
              </a:spcBef>
              <a:spcAft>
                <a:spcPts val="0"/>
              </a:spcAft>
              <a:buSzPts val="2800"/>
              <a:buFont typeface="Bebas Neue"/>
              <a:buNone/>
              <a:defRPr b="1">
                <a:latin typeface="Bebas Neue"/>
                <a:ea typeface="Bebas Neue"/>
                <a:cs typeface="Bebas Neue"/>
                <a:sym typeface="Bebas Neue"/>
              </a:defRPr>
            </a:lvl4pPr>
            <a:lvl5pPr lvl="4" rtl="0">
              <a:spcBef>
                <a:spcPts val="0"/>
              </a:spcBef>
              <a:spcAft>
                <a:spcPts val="0"/>
              </a:spcAft>
              <a:buSzPts val="2800"/>
              <a:buFont typeface="Bebas Neue"/>
              <a:buNone/>
              <a:defRPr b="1">
                <a:latin typeface="Bebas Neue"/>
                <a:ea typeface="Bebas Neue"/>
                <a:cs typeface="Bebas Neue"/>
                <a:sym typeface="Bebas Neue"/>
              </a:defRPr>
            </a:lvl5pPr>
            <a:lvl6pPr lvl="5" rtl="0">
              <a:spcBef>
                <a:spcPts val="0"/>
              </a:spcBef>
              <a:spcAft>
                <a:spcPts val="0"/>
              </a:spcAft>
              <a:buSzPts val="2800"/>
              <a:buFont typeface="Bebas Neue"/>
              <a:buNone/>
              <a:defRPr b="1">
                <a:latin typeface="Bebas Neue"/>
                <a:ea typeface="Bebas Neue"/>
                <a:cs typeface="Bebas Neue"/>
                <a:sym typeface="Bebas Neue"/>
              </a:defRPr>
            </a:lvl6pPr>
            <a:lvl7pPr lvl="6" rtl="0">
              <a:spcBef>
                <a:spcPts val="0"/>
              </a:spcBef>
              <a:spcAft>
                <a:spcPts val="0"/>
              </a:spcAft>
              <a:buSzPts val="2800"/>
              <a:buFont typeface="Bebas Neue"/>
              <a:buNone/>
              <a:defRPr b="1">
                <a:latin typeface="Bebas Neue"/>
                <a:ea typeface="Bebas Neue"/>
                <a:cs typeface="Bebas Neue"/>
                <a:sym typeface="Bebas Neue"/>
              </a:defRPr>
            </a:lvl7pPr>
            <a:lvl8pPr lvl="7" rtl="0">
              <a:spcBef>
                <a:spcPts val="0"/>
              </a:spcBef>
              <a:spcAft>
                <a:spcPts val="0"/>
              </a:spcAft>
              <a:buSzPts val="2800"/>
              <a:buFont typeface="Bebas Neue"/>
              <a:buNone/>
              <a:defRPr b="1">
                <a:latin typeface="Bebas Neue"/>
                <a:ea typeface="Bebas Neue"/>
                <a:cs typeface="Bebas Neue"/>
                <a:sym typeface="Bebas Neue"/>
              </a:defRPr>
            </a:lvl8pPr>
            <a:lvl9pPr lvl="8" rtl="0">
              <a:spcBef>
                <a:spcPts val="0"/>
              </a:spcBef>
              <a:spcAft>
                <a:spcPts val="0"/>
              </a:spcAft>
              <a:buSzPts val="2800"/>
              <a:buFont typeface="Bebas Neue"/>
              <a:buNone/>
              <a:defRPr b="1">
                <a:latin typeface="Bebas Neue"/>
                <a:ea typeface="Bebas Neue"/>
                <a:cs typeface="Bebas Neue"/>
                <a:sym typeface="Bebas Neue"/>
              </a:defRPr>
            </a:lvl9pPr>
          </a:lstStyle>
          <a:p>
            <a:endParaRPr/>
          </a:p>
        </p:txBody>
      </p:sp>
      <p:pic>
        <p:nvPicPr>
          <p:cNvPr id="530" name="Google Shape;530;p77"/>
          <p:cNvPicPr preferRelativeResize="0"/>
          <p:nvPr/>
        </p:nvPicPr>
        <p:blipFill>
          <a:blip r:embed="rId3">
            <a:alphaModFix/>
          </a:blip>
          <a:stretch>
            <a:fillRect/>
          </a:stretch>
        </p:blipFill>
        <p:spPr>
          <a:xfrm>
            <a:off x="7436475" y="74950"/>
            <a:ext cx="1486674" cy="1486674"/>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l. text columns purple">
  <p:cSld name="CUSTOM_9_1_1_1_1_1">
    <p:bg>
      <p:bgPr>
        <a:blipFill>
          <a:blip r:embed="rId2">
            <a:alphaModFix/>
          </a:blip>
          <a:stretch>
            <a:fillRect/>
          </a:stretch>
        </a:blipFill>
        <a:effectLst/>
      </p:bgPr>
    </p:bg>
    <p:spTree>
      <p:nvGrpSpPr>
        <p:cNvPr id="1" name="Shape 531"/>
        <p:cNvGrpSpPr/>
        <p:nvPr/>
      </p:nvGrpSpPr>
      <p:grpSpPr>
        <a:xfrm>
          <a:off x="0" y="0"/>
          <a:ext cx="0" cy="0"/>
          <a:chOff x="0" y="0"/>
          <a:chExt cx="0" cy="0"/>
        </a:xfrm>
      </p:grpSpPr>
      <p:sp>
        <p:nvSpPr>
          <p:cNvPr id="532" name="Google Shape;532;p78"/>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33" name="Google Shape;533;p78"/>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34" name="Google Shape;534;p78"/>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35" name="Google Shape;535;p78"/>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36" name="Google Shape;536;p78"/>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37" name="Google Shape;537;p78"/>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l. text columns dark blue">
  <p:cSld name="CUSTOM_9_1_1_1_1_1_1">
    <p:bg>
      <p:bgPr>
        <a:blipFill>
          <a:blip r:embed="rId2">
            <a:alphaModFix/>
          </a:blip>
          <a:stretch>
            <a:fillRect/>
          </a:stretch>
        </a:blipFill>
        <a:effectLst/>
      </p:bgPr>
    </p:bg>
    <p:spTree>
      <p:nvGrpSpPr>
        <p:cNvPr id="1" name="Shape 538"/>
        <p:cNvGrpSpPr/>
        <p:nvPr/>
      </p:nvGrpSpPr>
      <p:grpSpPr>
        <a:xfrm>
          <a:off x="0" y="0"/>
          <a:ext cx="0" cy="0"/>
          <a:chOff x="0" y="0"/>
          <a:chExt cx="0" cy="0"/>
        </a:xfrm>
      </p:grpSpPr>
      <p:sp>
        <p:nvSpPr>
          <p:cNvPr id="539" name="Google Shape;539;p79"/>
          <p:cNvSpPr txBox="1">
            <a:spLocks noGrp="1"/>
          </p:cNvSpPr>
          <p:nvPr>
            <p:ph type="body" idx="1"/>
          </p:nvPr>
        </p:nvSpPr>
        <p:spPr>
          <a:xfrm>
            <a:off x="31427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40" name="Google Shape;540;p79"/>
          <p:cNvSpPr txBox="1">
            <a:spLocks noGrp="1"/>
          </p:cNvSpPr>
          <p:nvPr>
            <p:ph type="body" idx="2"/>
          </p:nvPr>
        </p:nvSpPr>
        <p:spPr>
          <a:xfrm>
            <a:off x="4971625" y="2044425"/>
            <a:ext cx="3834900" cy="30381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chemeClr val="dk1"/>
              </a:buClr>
              <a:buSzPts val="2000"/>
              <a:buChar char="●"/>
              <a:defRPr sz="2000">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541" name="Google Shape;541;p79"/>
          <p:cNvSpPr txBox="1">
            <a:spLocks noGrp="1"/>
          </p:cNvSpPr>
          <p:nvPr>
            <p:ph type="subTitle" idx="3"/>
          </p:nvPr>
        </p:nvSpPr>
        <p:spPr>
          <a:xfrm>
            <a:off x="3252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42" name="Google Shape;542;p79"/>
          <p:cNvSpPr txBox="1">
            <a:spLocks noGrp="1"/>
          </p:cNvSpPr>
          <p:nvPr>
            <p:ph type="subTitle" idx="4"/>
          </p:nvPr>
        </p:nvSpPr>
        <p:spPr>
          <a:xfrm>
            <a:off x="4973425" y="1487350"/>
            <a:ext cx="41010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200"/>
              <a:buFont typeface="Inter SemiBold"/>
              <a:buNone/>
              <a:defRPr sz="2200">
                <a:solidFill>
                  <a:schemeClr val="dk1"/>
                </a:solidFill>
                <a:latin typeface="Inter SemiBold"/>
                <a:ea typeface="Inter SemiBold"/>
                <a:cs typeface="Inter SemiBold"/>
                <a:sym typeface="Inter SemiBold"/>
              </a:defRPr>
            </a:lvl1pPr>
            <a:lvl2pPr lvl="1" rtl="0">
              <a:spcBef>
                <a:spcPts val="0"/>
              </a:spcBef>
              <a:spcAft>
                <a:spcPts val="0"/>
              </a:spcAft>
              <a:buSzPts val="1400"/>
              <a:buFont typeface="Inter SemiBold"/>
              <a:buNone/>
              <a:defRPr>
                <a:latin typeface="Inter SemiBold"/>
                <a:ea typeface="Inter SemiBold"/>
                <a:cs typeface="Inter SemiBold"/>
                <a:sym typeface="Inter SemiBold"/>
              </a:defRPr>
            </a:lvl2pPr>
            <a:lvl3pPr lvl="2" rtl="0">
              <a:spcBef>
                <a:spcPts val="0"/>
              </a:spcBef>
              <a:spcAft>
                <a:spcPts val="0"/>
              </a:spcAft>
              <a:buSzPts val="1400"/>
              <a:buFont typeface="Inter SemiBold"/>
              <a:buNone/>
              <a:defRPr>
                <a:latin typeface="Inter SemiBold"/>
                <a:ea typeface="Inter SemiBold"/>
                <a:cs typeface="Inter SemiBold"/>
                <a:sym typeface="Inter SemiBold"/>
              </a:defRPr>
            </a:lvl3pPr>
            <a:lvl4pPr lvl="3" rtl="0">
              <a:spcBef>
                <a:spcPts val="0"/>
              </a:spcBef>
              <a:spcAft>
                <a:spcPts val="0"/>
              </a:spcAft>
              <a:buSzPts val="1400"/>
              <a:buFont typeface="Inter SemiBold"/>
              <a:buNone/>
              <a:defRPr>
                <a:latin typeface="Inter SemiBold"/>
                <a:ea typeface="Inter SemiBold"/>
                <a:cs typeface="Inter SemiBold"/>
                <a:sym typeface="Inter SemiBold"/>
              </a:defRPr>
            </a:lvl4pPr>
            <a:lvl5pPr lvl="4" rtl="0">
              <a:spcBef>
                <a:spcPts val="0"/>
              </a:spcBef>
              <a:spcAft>
                <a:spcPts val="0"/>
              </a:spcAft>
              <a:buSzPts val="1400"/>
              <a:buFont typeface="Inter SemiBold"/>
              <a:buNone/>
              <a:defRPr>
                <a:latin typeface="Inter SemiBold"/>
                <a:ea typeface="Inter SemiBold"/>
                <a:cs typeface="Inter SemiBold"/>
                <a:sym typeface="Inter SemiBold"/>
              </a:defRPr>
            </a:lvl5pPr>
            <a:lvl6pPr lvl="5" rtl="0">
              <a:spcBef>
                <a:spcPts val="0"/>
              </a:spcBef>
              <a:spcAft>
                <a:spcPts val="0"/>
              </a:spcAft>
              <a:buSzPts val="1400"/>
              <a:buFont typeface="Inter SemiBold"/>
              <a:buNone/>
              <a:defRPr>
                <a:latin typeface="Inter SemiBold"/>
                <a:ea typeface="Inter SemiBold"/>
                <a:cs typeface="Inter SemiBold"/>
                <a:sym typeface="Inter SemiBold"/>
              </a:defRPr>
            </a:lvl6pPr>
            <a:lvl7pPr lvl="6" rtl="0">
              <a:spcBef>
                <a:spcPts val="0"/>
              </a:spcBef>
              <a:spcAft>
                <a:spcPts val="0"/>
              </a:spcAft>
              <a:buSzPts val="1400"/>
              <a:buFont typeface="Inter SemiBold"/>
              <a:buNone/>
              <a:defRPr>
                <a:latin typeface="Inter SemiBold"/>
                <a:ea typeface="Inter SemiBold"/>
                <a:cs typeface="Inter SemiBold"/>
                <a:sym typeface="Inter SemiBold"/>
              </a:defRPr>
            </a:lvl7pPr>
            <a:lvl8pPr lvl="7" rtl="0">
              <a:spcBef>
                <a:spcPts val="0"/>
              </a:spcBef>
              <a:spcAft>
                <a:spcPts val="0"/>
              </a:spcAft>
              <a:buSzPts val="1400"/>
              <a:buFont typeface="Inter SemiBold"/>
              <a:buNone/>
              <a:defRPr>
                <a:latin typeface="Inter SemiBold"/>
                <a:ea typeface="Inter SemiBold"/>
                <a:cs typeface="Inter SemiBold"/>
                <a:sym typeface="Inter SemiBold"/>
              </a:defRPr>
            </a:lvl8pPr>
            <a:lvl9pPr lvl="8" rtl="0">
              <a:spcBef>
                <a:spcPts val="0"/>
              </a:spcBef>
              <a:spcAft>
                <a:spcPts val="0"/>
              </a:spcAft>
              <a:buSzPts val="1400"/>
              <a:buFont typeface="Inter SemiBold"/>
              <a:buNone/>
              <a:defRPr>
                <a:latin typeface="Inter SemiBold"/>
                <a:ea typeface="Inter SemiBold"/>
                <a:cs typeface="Inter SemiBold"/>
                <a:sym typeface="Inter SemiBold"/>
              </a:defRPr>
            </a:lvl9pPr>
          </a:lstStyle>
          <a:p>
            <a:endParaRPr/>
          </a:p>
        </p:txBody>
      </p:sp>
      <p:sp>
        <p:nvSpPr>
          <p:cNvPr id="543" name="Google Shape;543;p79"/>
          <p:cNvSpPr txBox="1">
            <a:spLocks noGrp="1"/>
          </p:cNvSpPr>
          <p:nvPr>
            <p:ph type="title"/>
          </p:nvPr>
        </p:nvSpPr>
        <p:spPr>
          <a:xfrm>
            <a:off x="314275" y="261050"/>
            <a:ext cx="6881400" cy="78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400"/>
              <a:buNone/>
              <a:defRPr sz="34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44" name="Google Shape;544;p79"/>
          <p:cNvPicPr preferRelativeResize="0"/>
          <p:nvPr/>
        </p:nvPicPr>
        <p:blipFill>
          <a:blip r:embed="rId3">
            <a:alphaModFix/>
          </a:blip>
          <a:stretch>
            <a:fillRect/>
          </a:stretch>
        </p:blipFill>
        <p:spPr>
          <a:xfrm>
            <a:off x="7436412" y="75600"/>
            <a:ext cx="1486802" cy="1486802"/>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i. statement and image light grey">
  <p:cSld name="CUSTOM_10_1">
    <p:bg>
      <p:bgPr>
        <a:solidFill>
          <a:srgbClr val="E6E4DB"/>
        </a:solidFill>
        <a:effectLst/>
      </p:bgPr>
    </p:bg>
    <p:spTree>
      <p:nvGrpSpPr>
        <p:cNvPr id="1" name="Shape 545"/>
        <p:cNvGrpSpPr/>
        <p:nvPr/>
      </p:nvGrpSpPr>
      <p:grpSpPr>
        <a:xfrm>
          <a:off x="0" y="0"/>
          <a:ext cx="0" cy="0"/>
          <a:chOff x="0" y="0"/>
          <a:chExt cx="0" cy="0"/>
        </a:xfrm>
      </p:grpSpPr>
      <p:sp>
        <p:nvSpPr>
          <p:cNvPr id="546" name="Google Shape;546;p80"/>
          <p:cNvSpPr>
            <a:spLocks noGrp="1"/>
          </p:cNvSpPr>
          <p:nvPr>
            <p:ph type="pic" idx="2"/>
          </p:nvPr>
        </p:nvSpPr>
        <p:spPr>
          <a:xfrm>
            <a:off x="2145600" y="1080000"/>
            <a:ext cx="4874400" cy="2980800"/>
          </a:xfrm>
          <a:prstGeom prst="roundRect">
            <a:avLst>
              <a:gd name="adj" fmla="val 8896"/>
            </a:avLst>
          </a:prstGeom>
          <a:noFill/>
          <a:ln>
            <a:noFill/>
          </a:ln>
        </p:spPr>
      </p:sp>
      <p:sp>
        <p:nvSpPr>
          <p:cNvPr id="547" name="Google Shape;547;p80"/>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a:spcBef>
                <a:spcPts val="0"/>
              </a:spcBef>
              <a:spcAft>
                <a:spcPts val="0"/>
              </a:spcAft>
              <a:buSzPts val="5000"/>
              <a:buNone/>
              <a:defRPr sz="5000"/>
            </a:lvl1pPr>
            <a:lvl2pPr lvl="1">
              <a:spcBef>
                <a:spcPts val="0"/>
              </a:spcBef>
              <a:spcAft>
                <a:spcPts val="0"/>
              </a:spcAft>
              <a:buSzPts val="2800"/>
              <a:buNone/>
              <a:defRPr>
                <a:latin typeface="Hind"/>
                <a:ea typeface="Hind"/>
                <a:cs typeface="Hind"/>
                <a:sym typeface="Hind"/>
              </a:defRPr>
            </a:lvl2pPr>
            <a:lvl3pPr lvl="2">
              <a:spcBef>
                <a:spcPts val="0"/>
              </a:spcBef>
              <a:spcAft>
                <a:spcPts val="0"/>
              </a:spcAft>
              <a:buSzPts val="2800"/>
              <a:buNone/>
              <a:defRPr>
                <a:latin typeface="Hind"/>
                <a:ea typeface="Hind"/>
                <a:cs typeface="Hind"/>
                <a:sym typeface="Hind"/>
              </a:defRPr>
            </a:lvl3pPr>
            <a:lvl4pPr lvl="3">
              <a:spcBef>
                <a:spcPts val="0"/>
              </a:spcBef>
              <a:spcAft>
                <a:spcPts val="0"/>
              </a:spcAft>
              <a:buSzPts val="2800"/>
              <a:buNone/>
              <a:defRPr>
                <a:latin typeface="Hind"/>
                <a:ea typeface="Hind"/>
                <a:cs typeface="Hind"/>
                <a:sym typeface="Hind"/>
              </a:defRPr>
            </a:lvl4pPr>
            <a:lvl5pPr lvl="4">
              <a:spcBef>
                <a:spcPts val="0"/>
              </a:spcBef>
              <a:spcAft>
                <a:spcPts val="0"/>
              </a:spcAft>
              <a:buSzPts val="2800"/>
              <a:buNone/>
              <a:defRPr>
                <a:latin typeface="Hind"/>
                <a:ea typeface="Hind"/>
                <a:cs typeface="Hind"/>
                <a:sym typeface="Hind"/>
              </a:defRPr>
            </a:lvl5pPr>
            <a:lvl6pPr lvl="5">
              <a:spcBef>
                <a:spcPts val="0"/>
              </a:spcBef>
              <a:spcAft>
                <a:spcPts val="0"/>
              </a:spcAft>
              <a:buSzPts val="2800"/>
              <a:buNone/>
              <a:defRPr>
                <a:latin typeface="Hind"/>
                <a:ea typeface="Hind"/>
                <a:cs typeface="Hind"/>
                <a:sym typeface="Hind"/>
              </a:defRPr>
            </a:lvl6pPr>
            <a:lvl7pPr lvl="6">
              <a:spcBef>
                <a:spcPts val="0"/>
              </a:spcBef>
              <a:spcAft>
                <a:spcPts val="0"/>
              </a:spcAft>
              <a:buSzPts val="2800"/>
              <a:buNone/>
              <a:defRPr>
                <a:latin typeface="Hind"/>
                <a:ea typeface="Hind"/>
                <a:cs typeface="Hind"/>
                <a:sym typeface="Hind"/>
              </a:defRPr>
            </a:lvl7pPr>
            <a:lvl8pPr lvl="7">
              <a:spcBef>
                <a:spcPts val="0"/>
              </a:spcBef>
              <a:spcAft>
                <a:spcPts val="0"/>
              </a:spcAft>
              <a:buSzPts val="2800"/>
              <a:buNone/>
              <a:defRPr>
                <a:latin typeface="Hind"/>
                <a:ea typeface="Hind"/>
                <a:cs typeface="Hind"/>
                <a:sym typeface="Hind"/>
              </a:defRPr>
            </a:lvl8pPr>
            <a:lvl9pPr lvl="8">
              <a:spcBef>
                <a:spcPts val="0"/>
              </a:spcBef>
              <a:spcAft>
                <a:spcPts val="0"/>
              </a:spcAft>
              <a:buSzPts val="2800"/>
              <a:buNone/>
              <a:defRPr>
                <a:latin typeface="Hind"/>
                <a:ea typeface="Hind"/>
                <a:cs typeface="Hind"/>
                <a:sym typeface="Hind"/>
              </a:defRPr>
            </a:lvl9pPr>
          </a:lstStyle>
          <a:p>
            <a:endParaRPr/>
          </a:p>
        </p:txBody>
      </p:sp>
      <p:sp>
        <p:nvSpPr>
          <p:cNvPr id="548" name="Google Shape;548;p80"/>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 title slide full page background image">
  <p:cSld name="TITLE_1_1_1_1_1_1_1_1">
    <p:bg>
      <p:bgPr>
        <a:solidFill>
          <a:schemeClr val="lt1"/>
        </a:solidFill>
        <a:effectLst/>
      </p:bgPr>
    </p:bg>
    <p:spTree>
      <p:nvGrpSpPr>
        <p:cNvPr id="1" name="Shape 44"/>
        <p:cNvGrpSpPr/>
        <p:nvPr/>
      </p:nvGrpSpPr>
      <p:grpSpPr>
        <a:xfrm>
          <a:off x="0" y="0"/>
          <a:ext cx="0" cy="0"/>
          <a:chOff x="0" y="0"/>
          <a:chExt cx="0" cy="0"/>
        </a:xfrm>
      </p:grpSpPr>
      <p:sp>
        <p:nvSpPr>
          <p:cNvPr id="45" name="Google Shape;45;p9"/>
          <p:cNvSpPr>
            <a:spLocks noGrp="1"/>
          </p:cNvSpPr>
          <p:nvPr>
            <p:ph type="pic" idx="2"/>
          </p:nvPr>
        </p:nvSpPr>
        <p:spPr>
          <a:xfrm>
            <a:off x="0" y="0"/>
            <a:ext cx="9144000" cy="5143500"/>
          </a:xfrm>
          <a:prstGeom prst="rect">
            <a:avLst/>
          </a:prstGeom>
          <a:noFill/>
          <a:ln>
            <a:noFill/>
          </a:ln>
        </p:spPr>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9"/>
          <p:cNvSpPr txBox="1">
            <a:spLocks noGrp="1"/>
          </p:cNvSpPr>
          <p:nvPr>
            <p:ph type="ctrTitle"/>
          </p:nvPr>
        </p:nvSpPr>
        <p:spPr>
          <a:xfrm>
            <a:off x="311700" y="1492475"/>
            <a:ext cx="4555500" cy="3792900"/>
          </a:xfrm>
          <a:prstGeom prst="rect">
            <a:avLst/>
          </a:prstGeom>
        </p:spPr>
        <p:txBody>
          <a:bodyPr spcFirstLastPara="1" wrap="square" lIns="91425" tIns="91425" rIns="91425" bIns="91425" anchor="t" anchorCtr="0">
            <a:noAutofit/>
          </a:bodyPr>
          <a:lstStyle>
            <a:lvl1pPr lvl="0" rtl="0">
              <a:lnSpc>
                <a:spcPct val="88000"/>
              </a:lnSpc>
              <a:spcBef>
                <a:spcPts val="0"/>
              </a:spcBef>
              <a:spcAft>
                <a:spcPts val="0"/>
              </a:spcAft>
              <a:buSzPts val="5900"/>
              <a:buNone/>
              <a:defRPr sz="59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8" name="Google Shape;48;p9"/>
          <p:cNvSpPr txBox="1">
            <a:spLocks noGrp="1"/>
          </p:cNvSpPr>
          <p:nvPr>
            <p:ph type="title" idx="3"/>
          </p:nvPr>
        </p:nvSpPr>
        <p:spPr>
          <a:xfrm>
            <a:off x="370225" y="439125"/>
            <a:ext cx="2815500" cy="662100"/>
          </a:xfrm>
          <a:prstGeom prst="rect">
            <a:avLst/>
          </a:prstGeom>
        </p:spPr>
        <p:txBody>
          <a:bodyPr spcFirstLastPara="1" wrap="square" lIns="91425" tIns="91425" rIns="91425" bIns="91425" anchor="t" anchorCtr="0">
            <a:noAutofit/>
          </a:bodyPr>
          <a:lstStyle>
            <a:lvl1pPr lvl="0" rtl="0">
              <a:spcBef>
                <a:spcPts val="0"/>
              </a:spcBef>
              <a:spcAft>
                <a:spcPts val="0"/>
              </a:spcAft>
              <a:buSzPts val="1250"/>
              <a:buFont typeface="Inter"/>
              <a:buNone/>
              <a:defRPr sz="1250" b="0">
                <a:latin typeface="Inter"/>
                <a:ea typeface="Inter"/>
                <a:cs typeface="Inter"/>
                <a:sym typeface="Int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9" name="Google Shape;49;p9"/>
          <p:cNvPicPr preferRelativeResize="0"/>
          <p:nvPr/>
        </p:nvPicPr>
        <p:blipFill>
          <a:blip r:embed="rId2">
            <a:alphaModFix/>
          </a:blip>
          <a:stretch>
            <a:fillRect/>
          </a:stretch>
        </p:blipFill>
        <p:spPr>
          <a:xfrm>
            <a:off x="7344000" y="75600"/>
            <a:ext cx="1694126" cy="169412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i. statement and image yellow">
  <p:cSld name="CUSTOM_10_1_1">
    <p:bg>
      <p:bgPr>
        <a:solidFill>
          <a:srgbClr val="FFD200"/>
        </a:solidFill>
        <a:effectLst/>
      </p:bgPr>
    </p:bg>
    <p:spTree>
      <p:nvGrpSpPr>
        <p:cNvPr id="1" name="Shape 549"/>
        <p:cNvGrpSpPr/>
        <p:nvPr/>
      </p:nvGrpSpPr>
      <p:grpSpPr>
        <a:xfrm>
          <a:off x="0" y="0"/>
          <a:ext cx="0" cy="0"/>
          <a:chOff x="0" y="0"/>
          <a:chExt cx="0" cy="0"/>
        </a:xfrm>
      </p:grpSpPr>
      <p:sp>
        <p:nvSpPr>
          <p:cNvPr id="550" name="Google Shape;550;p81"/>
          <p:cNvSpPr>
            <a:spLocks noGrp="1"/>
          </p:cNvSpPr>
          <p:nvPr>
            <p:ph type="pic" idx="2"/>
          </p:nvPr>
        </p:nvSpPr>
        <p:spPr>
          <a:xfrm>
            <a:off x="2145600" y="1080000"/>
            <a:ext cx="4874400" cy="2980800"/>
          </a:xfrm>
          <a:prstGeom prst="roundRect">
            <a:avLst>
              <a:gd name="adj" fmla="val 8896"/>
            </a:avLst>
          </a:prstGeom>
          <a:noFill/>
          <a:ln>
            <a:noFill/>
          </a:ln>
        </p:spPr>
      </p:sp>
      <p:sp>
        <p:nvSpPr>
          <p:cNvPr id="551" name="Google Shape;551;p81"/>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52" name="Google Shape;552;p81"/>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i. statement and image orange">
  <p:cSld name="CUSTOM_10_1_1_1">
    <p:bg>
      <p:bgPr>
        <a:solidFill>
          <a:srgbClr val="FD5000"/>
        </a:solidFill>
        <a:effectLst/>
      </p:bgPr>
    </p:bg>
    <p:spTree>
      <p:nvGrpSpPr>
        <p:cNvPr id="1" name="Shape 553"/>
        <p:cNvGrpSpPr/>
        <p:nvPr/>
      </p:nvGrpSpPr>
      <p:grpSpPr>
        <a:xfrm>
          <a:off x="0" y="0"/>
          <a:ext cx="0" cy="0"/>
          <a:chOff x="0" y="0"/>
          <a:chExt cx="0" cy="0"/>
        </a:xfrm>
      </p:grpSpPr>
      <p:sp>
        <p:nvSpPr>
          <p:cNvPr id="554" name="Google Shape;554;p82"/>
          <p:cNvSpPr>
            <a:spLocks noGrp="1"/>
          </p:cNvSpPr>
          <p:nvPr>
            <p:ph type="pic" idx="2"/>
          </p:nvPr>
        </p:nvSpPr>
        <p:spPr>
          <a:xfrm>
            <a:off x="2145600" y="1080000"/>
            <a:ext cx="4874400" cy="2980800"/>
          </a:xfrm>
          <a:prstGeom prst="roundRect">
            <a:avLst>
              <a:gd name="adj" fmla="val 8896"/>
            </a:avLst>
          </a:prstGeom>
          <a:noFill/>
          <a:ln>
            <a:noFill/>
          </a:ln>
        </p:spPr>
      </p:sp>
      <p:sp>
        <p:nvSpPr>
          <p:cNvPr id="555" name="Google Shape;555;p82"/>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56" name="Google Shape;556;p82"/>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i. statement and image light green">
  <p:cSld name="CUSTOM_10_1_1_1_1_1">
    <p:bg>
      <p:bgPr>
        <a:solidFill>
          <a:srgbClr val="78BF26"/>
        </a:solidFill>
        <a:effectLst/>
      </p:bgPr>
    </p:bg>
    <p:spTree>
      <p:nvGrpSpPr>
        <p:cNvPr id="1" name="Shape 557"/>
        <p:cNvGrpSpPr/>
        <p:nvPr/>
      </p:nvGrpSpPr>
      <p:grpSpPr>
        <a:xfrm>
          <a:off x="0" y="0"/>
          <a:ext cx="0" cy="0"/>
          <a:chOff x="0" y="0"/>
          <a:chExt cx="0" cy="0"/>
        </a:xfrm>
      </p:grpSpPr>
      <p:sp>
        <p:nvSpPr>
          <p:cNvPr id="558" name="Google Shape;558;p83"/>
          <p:cNvSpPr>
            <a:spLocks noGrp="1"/>
          </p:cNvSpPr>
          <p:nvPr>
            <p:ph type="pic" idx="2"/>
          </p:nvPr>
        </p:nvSpPr>
        <p:spPr>
          <a:xfrm>
            <a:off x="2145600" y="1080000"/>
            <a:ext cx="4874400" cy="2980800"/>
          </a:xfrm>
          <a:prstGeom prst="roundRect">
            <a:avLst>
              <a:gd name="adj" fmla="val 8896"/>
            </a:avLst>
          </a:prstGeom>
          <a:noFill/>
          <a:ln>
            <a:noFill/>
          </a:ln>
        </p:spPr>
      </p:sp>
      <p:sp>
        <p:nvSpPr>
          <p:cNvPr id="559" name="Google Shape;559;p83"/>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60" name="Google Shape;560;p83"/>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i. statement and image warm grey">
  <p:cSld name="CUSTOM_10_1_1_1_1_1_2">
    <p:bg>
      <p:bgPr>
        <a:solidFill>
          <a:srgbClr val="A6A091"/>
        </a:solidFill>
        <a:effectLst/>
      </p:bgPr>
    </p:bg>
    <p:spTree>
      <p:nvGrpSpPr>
        <p:cNvPr id="1" name="Shape 561"/>
        <p:cNvGrpSpPr/>
        <p:nvPr/>
      </p:nvGrpSpPr>
      <p:grpSpPr>
        <a:xfrm>
          <a:off x="0" y="0"/>
          <a:ext cx="0" cy="0"/>
          <a:chOff x="0" y="0"/>
          <a:chExt cx="0" cy="0"/>
        </a:xfrm>
      </p:grpSpPr>
      <p:sp>
        <p:nvSpPr>
          <p:cNvPr id="562" name="Google Shape;562;p84"/>
          <p:cNvSpPr>
            <a:spLocks noGrp="1"/>
          </p:cNvSpPr>
          <p:nvPr>
            <p:ph type="pic" idx="2"/>
          </p:nvPr>
        </p:nvSpPr>
        <p:spPr>
          <a:xfrm>
            <a:off x="2145600" y="1080000"/>
            <a:ext cx="4874400" cy="2980800"/>
          </a:xfrm>
          <a:prstGeom prst="roundRect">
            <a:avLst>
              <a:gd name="adj" fmla="val 8896"/>
            </a:avLst>
          </a:prstGeom>
          <a:noFill/>
          <a:ln>
            <a:noFill/>
          </a:ln>
        </p:spPr>
      </p:sp>
      <p:sp>
        <p:nvSpPr>
          <p:cNvPr id="563" name="Google Shape;563;p84"/>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
        <p:nvSpPr>
          <p:cNvPr id="564" name="Google Shape;564;p84"/>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a:lvl1pPr>
            <a:lvl2pPr lvl="1" rtl="0">
              <a:spcBef>
                <a:spcPts val="0"/>
              </a:spcBef>
              <a:spcAft>
                <a:spcPts val="0"/>
              </a:spcAft>
              <a:buSzPts val="2800"/>
              <a:buNone/>
              <a:defRPr>
                <a:latin typeface="Hind"/>
                <a:ea typeface="Hind"/>
                <a:cs typeface="Hind"/>
                <a:sym typeface="Hind"/>
              </a:defRPr>
            </a:lvl2pPr>
            <a:lvl3pPr lvl="2" rtl="0">
              <a:spcBef>
                <a:spcPts val="0"/>
              </a:spcBef>
              <a:spcAft>
                <a:spcPts val="0"/>
              </a:spcAft>
              <a:buSzPts val="2800"/>
              <a:buNone/>
              <a:defRPr>
                <a:latin typeface="Hind"/>
                <a:ea typeface="Hind"/>
                <a:cs typeface="Hind"/>
                <a:sym typeface="Hind"/>
              </a:defRPr>
            </a:lvl3pPr>
            <a:lvl4pPr lvl="3" rtl="0">
              <a:spcBef>
                <a:spcPts val="0"/>
              </a:spcBef>
              <a:spcAft>
                <a:spcPts val="0"/>
              </a:spcAft>
              <a:buSzPts val="2800"/>
              <a:buNone/>
              <a:defRPr>
                <a:latin typeface="Hind"/>
                <a:ea typeface="Hind"/>
                <a:cs typeface="Hind"/>
                <a:sym typeface="Hind"/>
              </a:defRPr>
            </a:lvl4pPr>
            <a:lvl5pPr lvl="4" rtl="0">
              <a:spcBef>
                <a:spcPts val="0"/>
              </a:spcBef>
              <a:spcAft>
                <a:spcPts val="0"/>
              </a:spcAft>
              <a:buSzPts val="2800"/>
              <a:buNone/>
              <a:defRPr>
                <a:latin typeface="Hind"/>
                <a:ea typeface="Hind"/>
                <a:cs typeface="Hind"/>
                <a:sym typeface="Hind"/>
              </a:defRPr>
            </a:lvl5pPr>
            <a:lvl6pPr lvl="5" rtl="0">
              <a:spcBef>
                <a:spcPts val="0"/>
              </a:spcBef>
              <a:spcAft>
                <a:spcPts val="0"/>
              </a:spcAft>
              <a:buSzPts val="2800"/>
              <a:buNone/>
              <a:defRPr>
                <a:latin typeface="Hind"/>
                <a:ea typeface="Hind"/>
                <a:cs typeface="Hind"/>
                <a:sym typeface="Hind"/>
              </a:defRPr>
            </a:lvl6pPr>
            <a:lvl7pPr lvl="6" rtl="0">
              <a:spcBef>
                <a:spcPts val="0"/>
              </a:spcBef>
              <a:spcAft>
                <a:spcPts val="0"/>
              </a:spcAft>
              <a:buSzPts val="2800"/>
              <a:buNone/>
              <a:defRPr>
                <a:latin typeface="Hind"/>
                <a:ea typeface="Hind"/>
                <a:cs typeface="Hind"/>
                <a:sym typeface="Hind"/>
              </a:defRPr>
            </a:lvl7pPr>
            <a:lvl8pPr lvl="7" rtl="0">
              <a:spcBef>
                <a:spcPts val="0"/>
              </a:spcBef>
              <a:spcAft>
                <a:spcPts val="0"/>
              </a:spcAft>
              <a:buSzPts val="2800"/>
              <a:buNone/>
              <a:defRPr>
                <a:latin typeface="Hind"/>
                <a:ea typeface="Hind"/>
                <a:cs typeface="Hind"/>
                <a:sym typeface="Hind"/>
              </a:defRPr>
            </a:lvl8pPr>
            <a:lvl9pPr lvl="8" rtl="0">
              <a:spcBef>
                <a:spcPts val="0"/>
              </a:spcBef>
              <a:spcAft>
                <a:spcPts val="0"/>
              </a:spcAft>
              <a:buSzPts val="2800"/>
              <a:buNone/>
              <a:defRPr>
                <a:latin typeface="Hind"/>
                <a:ea typeface="Hind"/>
                <a:cs typeface="Hind"/>
                <a:sym typeface="Hind"/>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i. statement and image dark blue">
  <p:cSld name="CUSTOM_10_1_1_1_1_1_1">
    <p:bg>
      <p:bgPr>
        <a:solidFill>
          <a:srgbClr val="001E82"/>
        </a:solidFill>
        <a:effectLst/>
      </p:bgPr>
    </p:bg>
    <p:spTree>
      <p:nvGrpSpPr>
        <p:cNvPr id="1" name="Shape 565"/>
        <p:cNvGrpSpPr/>
        <p:nvPr/>
      </p:nvGrpSpPr>
      <p:grpSpPr>
        <a:xfrm>
          <a:off x="0" y="0"/>
          <a:ext cx="0" cy="0"/>
          <a:chOff x="0" y="0"/>
          <a:chExt cx="0" cy="0"/>
        </a:xfrm>
      </p:grpSpPr>
      <p:sp>
        <p:nvSpPr>
          <p:cNvPr id="566" name="Google Shape;566;p85"/>
          <p:cNvSpPr>
            <a:spLocks noGrp="1"/>
          </p:cNvSpPr>
          <p:nvPr>
            <p:ph type="pic" idx="2"/>
          </p:nvPr>
        </p:nvSpPr>
        <p:spPr>
          <a:xfrm>
            <a:off x="2145600" y="1080000"/>
            <a:ext cx="4874400" cy="2980800"/>
          </a:xfrm>
          <a:prstGeom prst="roundRect">
            <a:avLst>
              <a:gd name="adj" fmla="val 8896"/>
            </a:avLst>
          </a:prstGeom>
          <a:noFill/>
          <a:ln>
            <a:noFill/>
          </a:ln>
        </p:spPr>
      </p:sp>
      <p:sp>
        <p:nvSpPr>
          <p:cNvPr id="567" name="Google Shape;567;p85"/>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568" name="Google Shape;568;p85"/>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i. statement and image purple">
  <p:cSld name="CUSTOM_10_1_1_1_1_1_1_1">
    <p:bg>
      <p:bgPr>
        <a:solidFill>
          <a:srgbClr val="3C0032"/>
        </a:solidFill>
        <a:effectLst/>
      </p:bgPr>
    </p:bg>
    <p:spTree>
      <p:nvGrpSpPr>
        <p:cNvPr id="1" name="Shape 569"/>
        <p:cNvGrpSpPr/>
        <p:nvPr/>
      </p:nvGrpSpPr>
      <p:grpSpPr>
        <a:xfrm>
          <a:off x="0" y="0"/>
          <a:ext cx="0" cy="0"/>
          <a:chOff x="0" y="0"/>
          <a:chExt cx="0" cy="0"/>
        </a:xfrm>
      </p:grpSpPr>
      <p:sp>
        <p:nvSpPr>
          <p:cNvPr id="570" name="Google Shape;570;p86"/>
          <p:cNvSpPr>
            <a:spLocks noGrp="1"/>
          </p:cNvSpPr>
          <p:nvPr>
            <p:ph type="pic" idx="2"/>
          </p:nvPr>
        </p:nvSpPr>
        <p:spPr>
          <a:xfrm>
            <a:off x="2145600" y="1080000"/>
            <a:ext cx="4874400" cy="2980800"/>
          </a:xfrm>
          <a:prstGeom prst="roundRect">
            <a:avLst>
              <a:gd name="adj" fmla="val 8896"/>
            </a:avLst>
          </a:prstGeom>
          <a:noFill/>
          <a:ln>
            <a:noFill/>
          </a:ln>
        </p:spPr>
      </p:sp>
      <p:sp>
        <p:nvSpPr>
          <p:cNvPr id="571" name="Google Shape;571;p86"/>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572" name="Google Shape;572;p86"/>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i. statement and image dark green">
  <p:cSld name="CUSTOM_10_1_1_1_1_1_1_1_1">
    <p:bg>
      <p:bgPr>
        <a:solidFill>
          <a:srgbClr val="144835"/>
        </a:solidFill>
        <a:effectLst/>
      </p:bgPr>
    </p:bg>
    <p:spTree>
      <p:nvGrpSpPr>
        <p:cNvPr id="1" name="Shape 573"/>
        <p:cNvGrpSpPr/>
        <p:nvPr/>
      </p:nvGrpSpPr>
      <p:grpSpPr>
        <a:xfrm>
          <a:off x="0" y="0"/>
          <a:ext cx="0" cy="0"/>
          <a:chOff x="0" y="0"/>
          <a:chExt cx="0" cy="0"/>
        </a:xfrm>
      </p:grpSpPr>
      <p:sp>
        <p:nvSpPr>
          <p:cNvPr id="574" name="Google Shape;574;p87"/>
          <p:cNvSpPr>
            <a:spLocks noGrp="1"/>
          </p:cNvSpPr>
          <p:nvPr>
            <p:ph type="pic" idx="2"/>
          </p:nvPr>
        </p:nvSpPr>
        <p:spPr>
          <a:xfrm>
            <a:off x="2145600" y="1080000"/>
            <a:ext cx="4874400" cy="2980800"/>
          </a:xfrm>
          <a:prstGeom prst="roundRect">
            <a:avLst>
              <a:gd name="adj" fmla="val 8896"/>
            </a:avLst>
          </a:prstGeom>
          <a:noFill/>
          <a:ln>
            <a:noFill/>
          </a:ln>
        </p:spPr>
      </p:sp>
      <p:sp>
        <p:nvSpPr>
          <p:cNvPr id="575" name="Google Shape;575;p87"/>
          <p:cNvSpPr txBox="1">
            <a:spLocks noGrp="1"/>
          </p:cNvSpPr>
          <p:nvPr>
            <p:ph type="title"/>
          </p:nvPr>
        </p:nvSpPr>
        <p:spPr>
          <a:xfrm>
            <a:off x="1148400" y="108000"/>
            <a:ext cx="41364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
        <p:nvSpPr>
          <p:cNvPr id="576" name="Google Shape;576;p87"/>
          <p:cNvSpPr txBox="1">
            <a:spLocks noGrp="1"/>
          </p:cNvSpPr>
          <p:nvPr>
            <p:ph type="title" idx="3"/>
          </p:nvPr>
        </p:nvSpPr>
        <p:spPr>
          <a:xfrm>
            <a:off x="4388400" y="3891600"/>
            <a:ext cx="4572000" cy="11700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2800"/>
              <a:buNone/>
              <a:defRPr>
                <a:solidFill>
                  <a:schemeClr val="lt1"/>
                </a:solidFill>
                <a:latin typeface="Hind"/>
                <a:ea typeface="Hind"/>
                <a:cs typeface="Hind"/>
                <a:sym typeface="Hind"/>
              </a:defRPr>
            </a:lvl2pPr>
            <a:lvl3pPr lvl="2" rtl="0">
              <a:spcBef>
                <a:spcPts val="0"/>
              </a:spcBef>
              <a:spcAft>
                <a:spcPts val="0"/>
              </a:spcAft>
              <a:buClr>
                <a:schemeClr val="lt1"/>
              </a:buClr>
              <a:buSzPts val="2800"/>
              <a:buNone/>
              <a:defRPr>
                <a:solidFill>
                  <a:schemeClr val="lt1"/>
                </a:solidFill>
                <a:latin typeface="Hind"/>
                <a:ea typeface="Hind"/>
                <a:cs typeface="Hind"/>
                <a:sym typeface="Hind"/>
              </a:defRPr>
            </a:lvl3pPr>
            <a:lvl4pPr lvl="3" rtl="0">
              <a:spcBef>
                <a:spcPts val="0"/>
              </a:spcBef>
              <a:spcAft>
                <a:spcPts val="0"/>
              </a:spcAft>
              <a:buClr>
                <a:schemeClr val="lt1"/>
              </a:buClr>
              <a:buSzPts val="2800"/>
              <a:buNone/>
              <a:defRPr>
                <a:solidFill>
                  <a:schemeClr val="lt1"/>
                </a:solidFill>
                <a:latin typeface="Hind"/>
                <a:ea typeface="Hind"/>
                <a:cs typeface="Hind"/>
                <a:sym typeface="Hind"/>
              </a:defRPr>
            </a:lvl4pPr>
            <a:lvl5pPr lvl="4" rtl="0">
              <a:spcBef>
                <a:spcPts val="0"/>
              </a:spcBef>
              <a:spcAft>
                <a:spcPts val="0"/>
              </a:spcAft>
              <a:buClr>
                <a:schemeClr val="lt1"/>
              </a:buClr>
              <a:buSzPts val="2800"/>
              <a:buNone/>
              <a:defRPr>
                <a:solidFill>
                  <a:schemeClr val="lt1"/>
                </a:solidFill>
                <a:latin typeface="Hind"/>
                <a:ea typeface="Hind"/>
                <a:cs typeface="Hind"/>
                <a:sym typeface="Hind"/>
              </a:defRPr>
            </a:lvl5pPr>
            <a:lvl6pPr lvl="5" rtl="0">
              <a:spcBef>
                <a:spcPts val="0"/>
              </a:spcBef>
              <a:spcAft>
                <a:spcPts val="0"/>
              </a:spcAft>
              <a:buClr>
                <a:schemeClr val="lt1"/>
              </a:buClr>
              <a:buSzPts val="2800"/>
              <a:buNone/>
              <a:defRPr>
                <a:solidFill>
                  <a:schemeClr val="lt1"/>
                </a:solidFill>
                <a:latin typeface="Hind"/>
                <a:ea typeface="Hind"/>
                <a:cs typeface="Hind"/>
                <a:sym typeface="Hind"/>
              </a:defRPr>
            </a:lvl6pPr>
            <a:lvl7pPr lvl="6" rtl="0">
              <a:spcBef>
                <a:spcPts val="0"/>
              </a:spcBef>
              <a:spcAft>
                <a:spcPts val="0"/>
              </a:spcAft>
              <a:buClr>
                <a:schemeClr val="lt1"/>
              </a:buClr>
              <a:buSzPts val="2800"/>
              <a:buNone/>
              <a:defRPr>
                <a:solidFill>
                  <a:schemeClr val="lt1"/>
                </a:solidFill>
                <a:latin typeface="Hind"/>
                <a:ea typeface="Hind"/>
                <a:cs typeface="Hind"/>
                <a:sym typeface="Hind"/>
              </a:defRPr>
            </a:lvl7pPr>
            <a:lvl8pPr lvl="7" rtl="0">
              <a:spcBef>
                <a:spcPts val="0"/>
              </a:spcBef>
              <a:spcAft>
                <a:spcPts val="0"/>
              </a:spcAft>
              <a:buClr>
                <a:schemeClr val="lt1"/>
              </a:buClr>
              <a:buSzPts val="2800"/>
              <a:buNone/>
              <a:defRPr>
                <a:solidFill>
                  <a:schemeClr val="lt1"/>
                </a:solidFill>
                <a:latin typeface="Hind"/>
                <a:ea typeface="Hind"/>
                <a:cs typeface="Hind"/>
                <a:sym typeface="Hind"/>
              </a:defRPr>
            </a:lvl8pPr>
            <a:lvl9pPr lvl="8" rtl="0">
              <a:spcBef>
                <a:spcPts val="0"/>
              </a:spcBef>
              <a:spcAft>
                <a:spcPts val="0"/>
              </a:spcAft>
              <a:buClr>
                <a:schemeClr val="lt1"/>
              </a:buClr>
              <a:buSzPts val="2800"/>
              <a:buNone/>
              <a:defRPr>
                <a:solidFill>
                  <a:schemeClr val="lt1"/>
                </a:solidFill>
                <a:latin typeface="Hind"/>
                <a:ea typeface="Hind"/>
                <a:cs typeface="Hind"/>
                <a:sym typeface="Hind"/>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h. end slide dark blue">
  <p:cSld name="BLANK_2">
    <p:bg>
      <p:bgPr>
        <a:solidFill>
          <a:srgbClr val="001E82"/>
        </a:solidFill>
        <a:effectLst/>
      </p:bgPr>
    </p:bg>
    <p:spTree>
      <p:nvGrpSpPr>
        <p:cNvPr id="1" name="Shape 577"/>
        <p:cNvGrpSpPr/>
        <p:nvPr/>
      </p:nvGrpSpPr>
      <p:grpSpPr>
        <a:xfrm>
          <a:off x="0" y="0"/>
          <a:ext cx="0" cy="0"/>
          <a:chOff x="0" y="0"/>
          <a:chExt cx="0" cy="0"/>
        </a:xfrm>
      </p:grpSpPr>
      <p:sp>
        <p:nvSpPr>
          <p:cNvPr id="578" name="Google Shape;578;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79" name="Google Shape;579;p88"/>
          <p:cNvSpPr txBox="1">
            <a:spLocks noGrp="1"/>
          </p:cNvSpPr>
          <p:nvPr>
            <p:ph type="title"/>
          </p:nvPr>
        </p:nvSpPr>
        <p:spPr>
          <a:xfrm>
            <a:off x="560475" y="3954925"/>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80" name="Google Shape;580;p88"/>
          <p:cNvPicPr preferRelativeResize="0"/>
          <p:nvPr/>
        </p:nvPicPr>
        <p:blipFill>
          <a:blip r:embed="rId2">
            <a:alphaModFix/>
          </a:blip>
          <a:stretch>
            <a:fillRect/>
          </a:stretch>
        </p:blipFill>
        <p:spPr>
          <a:xfrm>
            <a:off x="386275" y="284550"/>
            <a:ext cx="3363901" cy="3363901"/>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h. end slide orange">
  <p:cSld name="BLANK_2_1">
    <p:bg>
      <p:bgPr>
        <a:solidFill>
          <a:srgbClr val="FD5000"/>
        </a:solidFill>
        <a:effectLst/>
      </p:bgPr>
    </p:bg>
    <p:spTree>
      <p:nvGrpSpPr>
        <p:cNvPr id="1" name="Shape 581"/>
        <p:cNvGrpSpPr/>
        <p:nvPr/>
      </p:nvGrpSpPr>
      <p:grpSpPr>
        <a:xfrm>
          <a:off x="0" y="0"/>
          <a:ext cx="0" cy="0"/>
          <a:chOff x="0" y="0"/>
          <a:chExt cx="0" cy="0"/>
        </a:xfrm>
      </p:grpSpPr>
      <p:sp>
        <p:nvSpPr>
          <p:cNvPr id="582" name="Google Shape;582;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83" name="Google Shape;583;p89"/>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84" name="Google Shape;584;p89"/>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h. end slide yellow">
  <p:cSld name="BLANK_1">
    <p:bg>
      <p:bgPr>
        <a:solidFill>
          <a:srgbClr val="FFD200"/>
        </a:solidFill>
        <a:effectLst/>
      </p:bgPr>
    </p:bg>
    <p:spTree>
      <p:nvGrpSpPr>
        <p:cNvPr id="1" name="Shape 585"/>
        <p:cNvGrpSpPr/>
        <p:nvPr/>
      </p:nvGrpSpPr>
      <p:grpSpPr>
        <a:xfrm>
          <a:off x="0" y="0"/>
          <a:ext cx="0" cy="0"/>
          <a:chOff x="0" y="0"/>
          <a:chExt cx="0" cy="0"/>
        </a:xfrm>
      </p:grpSpPr>
      <p:sp>
        <p:nvSpPr>
          <p:cNvPr id="586" name="Google Shape;586;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87" name="Google Shape;587;p90"/>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88" name="Google Shape;588;p90"/>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 left text and photo dark blue">
  <p:cSld name="CUSTOM_12">
    <p:bg>
      <p:bgPr>
        <a:solidFill>
          <a:srgbClr val="001E82"/>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574875" y="1958400"/>
            <a:ext cx="4461900" cy="2496900"/>
          </a:xfrm>
          <a:prstGeom prst="rect">
            <a:avLst/>
          </a:prstGeom>
        </p:spPr>
        <p:txBody>
          <a:bodyPr spcFirstLastPara="1" wrap="square" lIns="91425" tIns="91425" rIns="91425" bIns="91425" anchor="t" anchorCtr="0">
            <a:normAutofit/>
          </a:bodyPr>
          <a:lstStyle>
            <a:lvl1pPr marL="457200" lvl="0" indent="-355600" rtl="0">
              <a:spcBef>
                <a:spcPts val="0"/>
              </a:spcBef>
              <a:spcAft>
                <a:spcPts val="0"/>
              </a:spcAft>
              <a:buClr>
                <a:schemeClr val="lt1"/>
              </a:buClr>
              <a:buSzPts val="2000"/>
              <a:buChar char="●"/>
              <a:defRPr sz="2000">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2" name="Google Shape;52;p10"/>
          <p:cNvSpPr txBox="1">
            <a:spLocks noGrp="1"/>
          </p:cNvSpPr>
          <p:nvPr>
            <p:ph type="title"/>
          </p:nvPr>
        </p:nvSpPr>
        <p:spPr>
          <a:xfrm>
            <a:off x="574875" y="556950"/>
            <a:ext cx="4735800" cy="1233900"/>
          </a:xfrm>
          <a:prstGeom prst="rect">
            <a:avLst/>
          </a:prstGeom>
        </p:spPr>
        <p:txBody>
          <a:bodyPr spcFirstLastPara="1" wrap="square" lIns="91425" tIns="91425" rIns="91425" bIns="91425" anchor="b" anchorCtr="0">
            <a:noAutofit/>
          </a:bodyPr>
          <a:lstStyle>
            <a:lvl1pPr lvl="0" rtl="0">
              <a:lnSpc>
                <a:spcPct val="88000"/>
              </a:lnSpc>
              <a:spcBef>
                <a:spcPts val="0"/>
              </a:spcBef>
              <a:spcAft>
                <a:spcPts val="0"/>
              </a:spcAft>
              <a:buClr>
                <a:schemeClr val="lt1"/>
              </a:buClr>
              <a:buSzPts val="4100"/>
              <a:buNone/>
              <a:defRPr sz="4100">
                <a:solidFill>
                  <a:schemeClr val="lt1"/>
                </a:solidFill>
              </a:defRPr>
            </a:lvl1pPr>
            <a:lvl2pPr lvl="1"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2pPr>
            <a:lvl3pPr lvl="2"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3pPr>
            <a:lvl4pPr lvl="3"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4pPr>
            <a:lvl5pPr lvl="4"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5pPr>
            <a:lvl6pPr lvl="5"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6pPr>
            <a:lvl7pPr lvl="6"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7pPr>
            <a:lvl8pPr lvl="7"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8pPr>
            <a:lvl9pPr lvl="8" rtl="0">
              <a:spcBef>
                <a:spcPts val="0"/>
              </a:spcBef>
              <a:spcAft>
                <a:spcPts val="0"/>
              </a:spcAft>
              <a:buClr>
                <a:schemeClr val="lt1"/>
              </a:buClr>
              <a:buSzPts val="2800"/>
              <a:buFont typeface="Bebas Neue"/>
              <a:buNone/>
              <a:defRPr b="1">
                <a:solidFill>
                  <a:schemeClr val="lt1"/>
                </a:solidFill>
                <a:latin typeface="Bebas Neue"/>
                <a:ea typeface="Bebas Neue"/>
                <a:cs typeface="Bebas Neue"/>
                <a:sym typeface="Bebas Neue"/>
              </a:defRPr>
            </a:lvl9pPr>
          </a:lstStyle>
          <a:p>
            <a:endParaRPr/>
          </a:p>
        </p:txBody>
      </p:sp>
      <p:pic>
        <p:nvPicPr>
          <p:cNvPr id="53" name="Google Shape;53;p10"/>
          <p:cNvPicPr preferRelativeResize="0"/>
          <p:nvPr/>
        </p:nvPicPr>
        <p:blipFill>
          <a:blip r:embed="rId2">
            <a:alphaModFix/>
          </a:blip>
          <a:stretch>
            <a:fillRect/>
          </a:stretch>
        </p:blipFill>
        <p:spPr>
          <a:xfrm>
            <a:off x="7436412" y="75600"/>
            <a:ext cx="1486802" cy="1486802"/>
          </a:xfrm>
          <a:prstGeom prst="rect">
            <a:avLst/>
          </a:prstGeom>
          <a:noFill/>
          <a:ln>
            <a:noFill/>
          </a:ln>
        </p:spPr>
      </p:pic>
      <p:sp>
        <p:nvSpPr>
          <p:cNvPr id="54" name="Google Shape;54;p10"/>
          <p:cNvSpPr>
            <a:spLocks noGrp="1"/>
          </p:cNvSpPr>
          <p:nvPr>
            <p:ph type="pic" idx="2"/>
          </p:nvPr>
        </p:nvSpPr>
        <p:spPr>
          <a:xfrm>
            <a:off x="5705025" y="1373575"/>
            <a:ext cx="3127200" cy="3521100"/>
          </a:xfrm>
          <a:prstGeom prst="roundRect">
            <a:avLst>
              <a:gd name="adj" fmla="val 13323"/>
            </a:avLst>
          </a:prstGeom>
          <a:noFill/>
          <a:ln>
            <a:noFill/>
          </a:ln>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h. end slide light green">
  <p:cSld name="BLANK_1_1">
    <p:bg>
      <p:bgPr>
        <a:solidFill>
          <a:srgbClr val="78BF26"/>
        </a:solidFill>
        <a:effectLst/>
      </p:bgPr>
    </p:bg>
    <p:spTree>
      <p:nvGrpSpPr>
        <p:cNvPr id="1" name="Shape 589"/>
        <p:cNvGrpSpPr/>
        <p:nvPr/>
      </p:nvGrpSpPr>
      <p:grpSpPr>
        <a:xfrm>
          <a:off x="0" y="0"/>
          <a:ext cx="0" cy="0"/>
          <a:chOff x="0" y="0"/>
          <a:chExt cx="0" cy="0"/>
        </a:xfrm>
      </p:grpSpPr>
      <p:sp>
        <p:nvSpPr>
          <p:cNvPr id="590" name="Google Shape;590;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91" name="Google Shape;591;p91"/>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92" name="Google Shape;592;p91"/>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h. end slide dark green">
  <p:cSld name="BLANK_1_1_1">
    <p:bg>
      <p:bgPr>
        <a:solidFill>
          <a:srgbClr val="144835"/>
        </a:solidFill>
        <a:effectLst/>
      </p:bgPr>
    </p:bg>
    <p:spTree>
      <p:nvGrpSpPr>
        <p:cNvPr id="1" name="Shape 593"/>
        <p:cNvGrpSpPr/>
        <p:nvPr/>
      </p:nvGrpSpPr>
      <p:grpSpPr>
        <a:xfrm>
          <a:off x="0" y="0"/>
          <a:ext cx="0" cy="0"/>
          <a:chOff x="0" y="0"/>
          <a:chExt cx="0" cy="0"/>
        </a:xfrm>
      </p:grpSpPr>
      <p:sp>
        <p:nvSpPr>
          <p:cNvPr id="594" name="Google Shape;594;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95" name="Google Shape;595;p92"/>
          <p:cNvSpPr txBox="1">
            <a:spLocks noGrp="1"/>
          </p:cNvSpPr>
          <p:nvPr>
            <p:ph type="title"/>
          </p:nvPr>
        </p:nvSpPr>
        <p:spPr>
          <a:xfrm>
            <a:off x="560475" y="3954925"/>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596" name="Google Shape;596;p92"/>
          <p:cNvPicPr preferRelativeResize="0"/>
          <p:nvPr/>
        </p:nvPicPr>
        <p:blipFill>
          <a:blip r:embed="rId2">
            <a:alphaModFix/>
          </a:blip>
          <a:stretch>
            <a:fillRect/>
          </a:stretch>
        </p:blipFill>
        <p:spPr>
          <a:xfrm>
            <a:off x="386275" y="284550"/>
            <a:ext cx="3363901" cy="336390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h. end slide purple">
  <p:cSld name="BLANK_1_1_1_1">
    <p:bg>
      <p:bgPr>
        <a:solidFill>
          <a:srgbClr val="3C0032"/>
        </a:solidFill>
        <a:effectLst/>
      </p:bgPr>
    </p:bg>
    <p:spTree>
      <p:nvGrpSpPr>
        <p:cNvPr id="1" name="Shape 597"/>
        <p:cNvGrpSpPr/>
        <p:nvPr/>
      </p:nvGrpSpPr>
      <p:grpSpPr>
        <a:xfrm>
          <a:off x="0" y="0"/>
          <a:ext cx="0" cy="0"/>
          <a:chOff x="0" y="0"/>
          <a:chExt cx="0" cy="0"/>
        </a:xfrm>
      </p:grpSpPr>
      <p:sp>
        <p:nvSpPr>
          <p:cNvPr id="598" name="Google Shape;598;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599" name="Google Shape;599;p93"/>
          <p:cNvSpPr txBox="1">
            <a:spLocks noGrp="1"/>
          </p:cNvSpPr>
          <p:nvPr>
            <p:ph type="title"/>
          </p:nvPr>
        </p:nvSpPr>
        <p:spPr>
          <a:xfrm>
            <a:off x="560475" y="3954925"/>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600" name="Google Shape;600;p93"/>
          <p:cNvPicPr preferRelativeResize="0"/>
          <p:nvPr/>
        </p:nvPicPr>
        <p:blipFill>
          <a:blip r:embed="rId2">
            <a:alphaModFix/>
          </a:blip>
          <a:stretch>
            <a:fillRect/>
          </a:stretch>
        </p:blipFill>
        <p:spPr>
          <a:xfrm>
            <a:off x="386275" y="284550"/>
            <a:ext cx="3363901" cy="3363901"/>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h. end slide light grey">
  <p:cSld name="BLANK_1_1_1_1_1">
    <p:bg>
      <p:bgPr>
        <a:solidFill>
          <a:srgbClr val="A6A091"/>
        </a:solidFill>
        <a:effectLst/>
      </p:bgPr>
    </p:bg>
    <p:spTree>
      <p:nvGrpSpPr>
        <p:cNvPr id="1" name="Shape 601"/>
        <p:cNvGrpSpPr/>
        <p:nvPr/>
      </p:nvGrpSpPr>
      <p:grpSpPr>
        <a:xfrm>
          <a:off x="0" y="0"/>
          <a:ext cx="0" cy="0"/>
          <a:chOff x="0" y="0"/>
          <a:chExt cx="0" cy="0"/>
        </a:xfrm>
      </p:grpSpPr>
      <p:sp>
        <p:nvSpPr>
          <p:cNvPr id="602" name="Google Shape;602;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03" name="Google Shape;603;p94"/>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604" name="Google Shape;604;p94"/>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h. end slide light grey">
  <p:cSld name="BLANK_1_1_1_1_1_1">
    <p:bg>
      <p:bgPr>
        <a:solidFill>
          <a:srgbClr val="E6E4DB"/>
        </a:solidFill>
        <a:effectLst/>
      </p:bgPr>
    </p:bg>
    <p:spTree>
      <p:nvGrpSpPr>
        <p:cNvPr id="1" name="Shape 605"/>
        <p:cNvGrpSpPr/>
        <p:nvPr/>
      </p:nvGrpSpPr>
      <p:grpSpPr>
        <a:xfrm>
          <a:off x="0" y="0"/>
          <a:ext cx="0" cy="0"/>
          <a:chOff x="0" y="0"/>
          <a:chExt cx="0" cy="0"/>
        </a:xfrm>
      </p:grpSpPr>
      <p:sp>
        <p:nvSpPr>
          <p:cNvPr id="606" name="Google Shape;606;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07" name="Google Shape;607;p95"/>
          <p:cNvSpPr txBox="1">
            <a:spLocks noGrp="1"/>
          </p:cNvSpPr>
          <p:nvPr>
            <p:ph type="title"/>
          </p:nvPr>
        </p:nvSpPr>
        <p:spPr>
          <a:xfrm>
            <a:off x="561600" y="3956400"/>
            <a:ext cx="5253600" cy="479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algn="ctr" rtl="0">
              <a:spcBef>
                <a:spcPts val="0"/>
              </a:spcBef>
              <a:spcAft>
                <a:spcPts val="0"/>
              </a:spcAft>
              <a:buSzPts val="2800"/>
              <a:buNone/>
              <a:defRPr>
                <a:latin typeface="Hind"/>
                <a:ea typeface="Hind"/>
                <a:cs typeface="Hind"/>
                <a:sym typeface="Hind"/>
              </a:defRPr>
            </a:lvl2pPr>
            <a:lvl3pPr lvl="2" algn="ctr" rtl="0">
              <a:spcBef>
                <a:spcPts val="0"/>
              </a:spcBef>
              <a:spcAft>
                <a:spcPts val="0"/>
              </a:spcAft>
              <a:buSzPts val="2800"/>
              <a:buNone/>
              <a:defRPr>
                <a:latin typeface="Hind"/>
                <a:ea typeface="Hind"/>
                <a:cs typeface="Hind"/>
                <a:sym typeface="Hind"/>
              </a:defRPr>
            </a:lvl3pPr>
            <a:lvl4pPr lvl="3" algn="ctr" rtl="0">
              <a:spcBef>
                <a:spcPts val="0"/>
              </a:spcBef>
              <a:spcAft>
                <a:spcPts val="0"/>
              </a:spcAft>
              <a:buSzPts val="2800"/>
              <a:buNone/>
              <a:defRPr>
                <a:latin typeface="Hind"/>
                <a:ea typeface="Hind"/>
                <a:cs typeface="Hind"/>
                <a:sym typeface="Hind"/>
              </a:defRPr>
            </a:lvl4pPr>
            <a:lvl5pPr lvl="4" algn="ctr" rtl="0">
              <a:spcBef>
                <a:spcPts val="0"/>
              </a:spcBef>
              <a:spcAft>
                <a:spcPts val="0"/>
              </a:spcAft>
              <a:buSzPts val="2800"/>
              <a:buNone/>
              <a:defRPr>
                <a:latin typeface="Hind"/>
                <a:ea typeface="Hind"/>
                <a:cs typeface="Hind"/>
                <a:sym typeface="Hind"/>
              </a:defRPr>
            </a:lvl5pPr>
            <a:lvl6pPr lvl="5" algn="ctr" rtl="0">
              <a:spcBef>
                <a:spcPts val="0"/>
              </a:spcBef>
              <a:spcAft>
                <a:spcPts val="0"/>
              </a:spcAft>
              <a:buSzPts val="2800"/>
              <a:buNone/>
              <a:defRPr>
                <a:latin typeface="Hind"/>
                <a:ea typeface="Hind"/>
                <a:cs typeface="Hind"/>
                <a:sym typeface="Hind"/>
              </a:defRPr>
            </a:lvl6pPr>
            <a:lvl7pPr lvl="6" algn="ctr" rtl="0">
              <a:spcBef>
                <a:spcPts val="0"/>
              </a:spcBef>
              <a:spcAft>
                <a:spcPts val="0"/>
              </a:spcAft>
              <a:buSzPts val="2800"/>
              <a:buNone/>
              <a:defRPr>
                <a:latin typeface="Hind"/>
                <a:ea typeface="Hind"/>
                <a:cs typeface="Hind"/>
                <a:sym typeface="Hind"/>
              </a:defRPr>
            </a:lvl7pPr>
            <a:lvl8pPr lvl="7" algn="ctr" rtl="0">
              <a:spcBef>
                <a:spcPts val="0"/>
              </a:spcBef>
              <a:spcAft>
                <a:spcPts val="0"/>
              </a:spcAft>
              <a:buSzPts val="2800"/>
              <a:buNone/>
              <a:defRPr>
                <a:latin typeface="Hind"/>
                <a:ea typeface="Hind"/>
                <a:cs typeface="Hind"/>
                <a:sym typeface="Hind"/>
              </a:defRPr>
            </a:lvl8pPr>
            <a:lvl9pPr lvl="8" algn="ctr" rtl="0">
              <a:spcBef>
                <a:spcPts val="0"/>
              </a:spcBef>
              <a:spcAft>
                <a:spcPts val="0"/>
              </a:spcAft>
              <a:buSzPts val="2800"/>
              <a:buNone/>
              <a:defRPr>
                <a:latin typeface="Hind"/>
                <a:ea typeface="Hind"/>
                <a:cs typeface="Hind"/>
                <a:sym typeface="Hind"/>
              </a:defRPr>
            </a:lvl9pPr>
          </a:lstStyle>
          <a:p>
            <a:endParaRPr/>
          </a:p>
        </p:txBody>
      </p:sp>
      <p:pic>
        <p:nvPicPr>
          <p:cNvPr id="608" name="Google Shape;608;p95"/>
          <p:cNvPicPr preferRelativeResize="0"/>
          <p:nvPr/>
        </p:nvPicPr>
        <p:blipFill>
          <a:blip r:embed="rId2">
            <a:alphaModFix/>
          </a:blip>
          <a:stretch>
            <a:fillRect/>
          </a:stretch>
        </p:blipFill>
        <p:spPr>
          <a:xfrm>
            <a:off x="385200" y="284400"/>
            <a:ext cx="3362401" cy="33624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Condensed"/>
              <a:buNone/>
              <a:defRPr sz="2800" b="1">
                <a:solidFill>
                  <a:schemeClr val="dk1"/>
                </a:solidFill>
                <a:latin typeface="Roboto Condensed"/>
                <a:ea typeface="Roboto Condensed"/>
                <a:cs typeface="Roboto Condensed"/>
                <a:sym typeface="Roboto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Inter"/>
              <a:buChar char="●"/>
              <a:defRPr sz="1800">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12"/>
        <p:cNvGrpSpPr/>
        <p:nvPr/>
      </p:nvGrpSpPr>
      <p:grpSpPr>
        <a:xfrm>
          <a:off x="0" y="0"/>
          <a:ext cx="0" cy="0"/>
          <a:chOff x="0" y="0"/>
          <a:chExt cx="0" cy="0"/>
        </a:xfrm>
      </p:grpSpPr>
      <p:sp>
        <p:nvSpPr>
          <p:cNvPr id="613" name="Google Shape;613;p96"/>
          <p:cNvSpPr txBox="1">
            <a:spLocks noGrp="1"/>
          </p:cNvSpPr>
          <p:nvPr>
            <p:ph type="body" idx="1"/>
          </p:nvPr>
        </p:nvSpPr>
        <p:spPr>
          <a:xfrm>
            <a:off x="425550" y="2357050"/>
            <a:ext cx="4777800" cy="199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921" dirty="0">
                <a:latin typeface="Roboto" panose="02000000000000000000" pitchFamily="2" charset="0"/>
                <a:ea typeface="Roboto" panose="02000000000000000000" pitchFamily="2" charset="0"/>
                <a:cs typeface="Roboto" panose="02000000000000000000" pitchFamily="2" charset="0"/>
              </a:rPr>
              <a:t>Carolyn Snell*, Nicholas Pleace, Anna Browning, Sara Anderson</a:t>
            </a:r>
            <a:endParaRPr sz="2921" dirty="0">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614" name="Google Shape;614;p96"/>
          <p:cNvSpPr txBox="1">
            <a:spLocks noGrp="1"/>
          </p:cNvSpPr>
          <p:nvPr>
            <p:ph type="title"/>
          </p:nvPr>
        </p:nvSpPr>
        <p:spPr>
          <a:xfrm>
            <a:off x="425550" y="507175"/>
            <a:ext cx="5414700" cy="12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Housing, homelessness, and fuel poverty </a:t>
            </a:r>
            <a:endParaRPr dirty="0"/>
          </a:p>
        </p:txBody>
      </p:sp>
      <p:sp>
        <p:nvSpPr>
          <p:cNvPr id="615" name="Google Shape;615;p96"/>
          <p:cNvSpPr txBox="1"/>
          <p:nvPr/>
        </p:nvSpPr>
        <p:spPr>
          <a:xfrm>
            <a:off x="194375" y="4560375"/>
            <a:ext cx="3000000" cy="60398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GB" sz="1500" dirty="0">
                <a:solidFill>
                  <a:schemeClr val="dk1"/>
                </a:solidFill>
                <a:latin typeface="Roboto" panose="02000000000000000000" pitchFamily="2" charset="0"/>
                <a:ea typeface="Roboto" panose="02000000000000000000" pitchFamily="2" charset="0"/>
                <a:cs typeface="Roboto" panose="02000000000000000000" pitchFamily="2" charset="0"/>
                <a:sym typeface="Inter"/>
              </a:rPr>
              <a:t>*carolyn.snell@york.ac.uk</a:t>
            </a:r>
            <a:endParaRPr sz="1500" dirty="0">
              <a:solidFill>
                <a:schemeClr val="dk1"/>
              </a:solidFill>
              <a:latin typeface="Roboto" panose="02000000000000000000" pitchFamily="2" charset="0"/>
              <a:ea typeface="Roboto" panose="02000000000000000000" pitchFamily="2" charset="0"/>
              <a:cs typeface="Roboto" panose="02000000000000000000" pitchFamily="2" charset="0"/>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2"/>
        <p:cNvGrpSpPr/>
        <p:nvPr/>
      </p:nvGrpSpPr>
      <p:grpSpPr>
        <a:xfrm>
          <a:off x="0" y="0"/>
          <a:ext cx="0" cy="0"/>
          <a:chOff x="0" y="0"/>
          <a:chExt cx="0" cy="0"/>
        </a:xfrm>
      </p:grpSpPr>
      <p:sp>
        <p:nvSpPr>
          <p:cNvPr id="673" name="Google Shape;673;p105"/>
          <p:cNvSpPr txBox="1">
            <a:spLocks noGrp="1"/>
          </p:cNvSpPr>
          <p:nvPr>
            <p:ph type="body" idx="1"/>
          </p:nvPr>
        </p:nvSpPr>
        <p:spPr>
          <a:xfrm>
            <a:off x="253750" y="1319003"/>
            <a:ext cx="5006073" cy="3358194"/>
          </a:xfrm>
          <a:prstGeom prst="rect">
            <a:avLst/>
          </a:prstGeom>
        </p:spPr>
        <p:txBody>
          <a:bodyPr spcFirstLastPara="1" wrap="square" lIns="91425" tIns="91425" rIns="91425" bIns="91425" anchor="t" anchorCtr="0">
            <a:normAutofit fontScale="85000" lnSpcReduction="10000"/>
          </a:bodyPr>
          <a:lstStyle/>
          <a:p>
            <a:pPr marL="457200" lvl="0" indent="-353653" algn="l" rtl="0">
              <a:lnSpc>
                <a:spcPct val="110000"/>
              </a:lnSpc>
              <a:spcBef>
                <a:spcPts val="600"/>
              </a:spcBef>
              <a:spcAft>
                <a:spcPts val="600"/>
              </a:spcAft>
              <a:buSzPct val="100000"/>
              <a:buChar char="-"/>
            </a:pPr>
            <a:r>
              <a:rPr lang="en-GB" sz="2600" dirty="0">
                <a:latin typeface="Roboto" panose="02000000000000000000" pitchFamily="2" charset="0"/>
                <a:ea typeface="Roboto" panose="02000000000000000000" pitchFamily="2" charset="0"/>
                <a:cs typeface="Roboto" panose="02000000000000000000" pitchFamily="2" charset="0"/>
              </a:rPr>
              <a:t>‘Race to the bottom’ in the rental sector </a:t>
            </a:r>
            <a:endParaRPr sz="2600" dirty="0">
              <a:latin typeface="Roboto" panose="02000000000000000000" pitchFamily="2" charset="0"/>
              <a:ea typeface="Roboto" panose="02000000000000000000" pitchFamily="2" charset="0"/>
              <a:cs typeface="Roboto" panose="02000000000000000000" pitchFamily="2" charset="0"/>
            </a:endParaRPr>
          </a:p>
          <a:p>
            <a:pPr marL="914400" lvl="1" indent="-346721" algn="l" rtl="0">
              <a:lnSpc>
                <a:spcPct val="110000"/>
              </a:lnSpc>
              <a:spcBef>
                <a:spcPts val="600"/>
              </a:spcBef>
              <a:spcAft>
                <a:spcPts val="600"/>
              </a:spcAft>
              <a:buSzPct val="100000"/>
              <a:buChar char="-"/>
            </a:pPr>
            <a:r>
              <a:rPr lang="en-GB" sz="2600" dirty="0">
                <a:latin typeface="Roboto" panose="02000000000000000000" pitchFamily="2" charset="0"/>
                <a:ea typeface="Roboto" panose="02000000000000000000" pitchFamily="2" charset="0"/>
                <a:cs typeface="Roboto" panose="02000000000000000000" pitchFamily="2" charset="0"/>
              </a:rPr>
              <a:t>Poor energy efficiency</a:t>
            </a:r>
          </a:p>
          <a:p>
            <a:pPr marL="914400" lvl="1" indent="-346721" algn="l" rtl="0">
              <a:lnSpc>
                <a:spcPct val="110000"/>
              </a:lnSpc>
              <a:spcBef>
                <a:spcPts val="600"/>
              </a:spcBef>
              <a:spcAft>
                <a:spcPts val="600"/>
              </a:spcAft>
              <a:buSzPct val="100000"/>
              <a:buChar char="-"/>
            </a:pPr>
            <a:r>
              <a:rPr lang="en-GB" sz="2600" dirty="0">
                <a:latin typeface="Roboto" panose="02000000000000000000" pitchFamily="2" charset="0"/>
                <a:ea typeface="Roboto" panose="02000000000000000000" pitchFamily="2" charset="0"/>
                <a:cs typeface="Roboto" panose="02000000000000000000" pitchFamily="2" charset="0"/>
              </a:rPr>
              <a:t>Routes into housing often place households in fuel poverty </a:t>
            </a:r>
          </a:p>
          <a:p>
            <a:pPr indent="-346721">
              <a:lnSpc>
                <a:spcPct val="110000"/>
              </a:lnSpc>
              <a:spcBef>
                <a:spcPts val="600"/>
              </a:spcBef>
              <a:spcAft>
                <a:spcPts val="600"/>
              </a:spcAft>
              <a:buSzPct val="100000"/>
              <a:buFont typeface="Inter"/>
              <a:buChar char="-"/>
            </a:pPr>
            <a:r>
              <a:rPr lang="en-US" sz="2600" dirty="0">
                <a:latin typeface="Roboto" panose="02000000000000000000" pitchFamily="2" charset="0"/>
                <a:ea typeface="Roboto" panose="02000000000000000000" pitchFamily="2" charset="0"/>
                <a:cs typeface="Roboto" panose="02000000000000000000" pitchFamily="2" charset="0"/>
              </a:rPr>
              <a:t>Elevated fear and risk of eviction </a:t>
            </a:r>
            <a:endParaRPr lang="en-GB" sz="2600" dirty="0">
              <a:latin typeface="Roboto" panose="02000000000000000000" pitchFamily="2" charset="0"/>
              <a:ea typeface="Roboto" panose="02000000000000000000" pitchFamily="2" charset="0"/>
              <a:cs typeface="Roboto" panose="02000000000000000000" pitchFamily="2" charset="0"/>
            </a:endParaRPr>
          </a:p>
          <a:p>
            <a:pPr indent="-346721">
              <a:lnSpc>
                <a:spcPct val="110000"/>
              </a:lnSpc>
              <a:spcBef>
                <a:spcPts val="600"/>
              </a:spcBef>
              <a:spcAft>
                <a:spcPts val="600"/>
              </a:spcAft>
              <a:buSzPct val="100000"/>
              <a:buChar char="-"/>
            </a:pPr>
            <a:endParaRPr dirty="0">
              <a:latin typeface="Roboto" panose="02000000000000000000" pitchFamily="2" charset="0"/>
              <a:ea typeface="Roboto" panose="02000000000000000000" pitchFamily="2" charset="0"/>
              <a:cs typeface="Roboto" panose="02000000000000000000" pitchFamily="2" charset="0"/>
            </a:endParaRPr>
          </a:p>
        </p:txBody>
      </p:sp>
      <p:sp>
        <p:nvSpPr>
          <p:cNvPr id="675" name="Google Shape;675;p105"/>
          <p:cNvSpPr txBox="1">
            <a:spLocks noGrp="1"/>
          </p:cNvSpPr>
          <p:nvPr>
            <p:ph type="body" idx="1"/>
          </p:nvPr>
        </p:nvSpPr>
        <p:spPr>
          <a:xfrm>
            <a:off x="5437848" y="1516393"/>
            <a:ext cx="3544311" cy="3160804"/>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None/>
            </a:pPr>
            <a:r>
              <a:rPr lang="en-GB" sz="2400" i="1" dirty="0">
                <a:latin typeface="Roboto" panose="02000000000000000000" pitchFamily="2" charset="0"/>
                <a:ea typeface="Roboto" panose="02000000000000000000" pitchFamily="2" charset="0"/>
                <a:cs typeface="Roboto" panose="02000000000000000000" pitchFamily="2" charset="0"/>
              </a:rPr>
              <a:t>It were...the price of renting houses and that went up... So, I just couldn’t afford to get a flat. So that’s why I ended up in here </a:t>
            </a:r>
            <a:r>
              <a:rPr lang="en-GB" sz="2400" dirty="0">
                <a:latin typeface="Roboto" panose="02000000000000000000" pitchFamily="2" charset="0"/>
                <a:ea typeface="Roboto" panose="02000000000000000000" pitchFamily="2" charset="0"/>
                <a:cs typeface="Roboto" panose="02000000000000000000" pitchFamily="2" charset="0"/>
              </a:rPr>
              <a:t>[person experiencing homelessness]</a:t>
            </a:r>
            <a:endParaRPr sz="2400" dirty="0">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41D09A38-4BE4-43F2-67C8-27D3027B8D59}"/>
              </a:ext>
            </a:extLst>
          </p:cNvPr>
          <p:cNvSpPr>
            <a:spLocks noGrp="1"/>
          </p:cNvSpPr>
          <p:nvPr>
            <p:ph type="title"/>
          </p:nvPr>
        </p:nvSpPr>
        <p:spPr>
          <a:xfrm>
            <a:off x="702048" y="176625"/>
            <a:ext cx="4735800" cy="1233900"/>
          </a:xfrm>
        </p:spPr>
        <p:txBody>
          <a:bodyPr/>
          <a:lstStyle/>
          <a:p>
            <a:r>
              <a:rPr lang="en-GB" sz="2000" dirty="0"/>
              <a:t>The impact of the cost of living crisis on homelessness and housing precarity </a:t>
            </a:r>
            <a:br>
              <a:rPr lang="en-GB" sz="2000" dirty="0"/>
            </a:br>
            <a:br>
              <a:rPr lang="en-GB" sz="2000" dirty="0"/>
            </a:br>
            <a:r>
              <a:rPr lang="en-GB" sz="2000" dirty="0"/>
              <a:t>Renting and Landlords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9"/>
        <p:cNvGrpSpPr/>
        <p:nvPr/>
      </p:nvGrpSpPr>
      <p:grpSpPr>
        <a:xfrm>
          <a:off x="0" y="0"/>
          <a:ext cx="0" cy="0"/>
          <a:chOff x="0" y="0"/>
          <a:chExt cx="0" cy="0"/>
        </a:xfrm>
      </p:grpSpPr>
      <p:sp>
        <p:nvSpPr>
          <p:cNvPr id="680" name="Google Shape;680;p106"/>
          <p:cNvSpPr txBox="1">
            <a:spLocks noGrp="1"/>
          </p:cNvSpPr>
          <p:nvPr>
            <p:ph type="body" idx="1"/>
          </p:nvPr>
        </p:nvSpPr>
        <p:spPr>
          <a:xfrm>
            <a:off x="459567" y="1537598"/>
            <a:ext cx="4298550" cy="3382360"/>
          </a:xfrm>
          <a:prstGeom prst="rect">
            <a:avLst/>
          </a:prstGeom>
        </p:spPr>
        <p:txBody>
          <a:bodyPr spcFirstLastPara="1" wrap="square" lIns="91425" tIns="91425" rIns="91425" bIns="91425" anchor="t" anchorCtr="0">
            <a:normAutofit/>
          </a:bodyPr>
          <a:lstStyle/>
          <a:p>
            <a:pPr marL="457200" lvl="0" indent="-336550" algn="l" rtl="0">
              <a:lnSpc>
                <a:spcPct val="100000"/>
              </a:lnSpc>
              <a:spcBef>
                <a:spcPts val="0"/>
              </a:spcBef>
              <a:spcAft>
                <a:spcPts val="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Increased rents, energy costs, and other price increases linked to hidden homelessness and housing precarity</a:t>
            </a:r>
            <a:endParaRPr dirty="0">
              <a:latin typeface="Roboto" panose="02000000000000000000" pitchFamily="2" charset="0"/>
              <a:ea typeface="Roboto" panose="02000000000000000000" pitchFamily="2" charset="0"/>
              <a:cs typeface="Roboto" panose="02000000000000000000" pitchFamily="2" charset="0"/>
            </a:endParaRPr>
          </a:p>
          <a:p>
            <a:pPr marL="457200" lvl="0" indent="-336550" algn="l" rtl="0">
              <a:lnSpc>
                <a:spcPct val="100000"/>
              </a:lnSpc>
              <a:spcBef>
                <a:spcPts val="1200"/>
              </a:spcBef>
              <a:spcAft>
                <a:spcPts val="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Increase in sofa surfing, sharing, overcrowding, and other informal housing </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682" name="Google Shape;682;p106"/>
          <p:cNvSpPr txBox="1">
            <a:spLocks noGrp="1"/>
          </p:cNvSpPr>
          <p:nvPr>
            <p:ph type="body" idx="1"/>
          </p:nvPr>
        </p:nvSpPr>
        <p:spPr>
          <a:xfrm>
            <a:off x="4814761" y="1537598"/>
            <a:ext cx="4191676" cy="3139598"/>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600"/>
              </a:spcAft>
              <a:buNone/>
            </a:pPr>
            <a:r>
              <a:rPr lang="en-GB" sz="1600" i="1" dirty="0">
                <a:latin typeface="Roboto" panose="02000000000000000000" pitchFamily="2" charset="0"/>
                <a:ea typeface="Roboto" panose="02000000000000000000" pitchFamily="2" charset="0"/>
                <a:cs typeface="Roboto" panose="02000000000000000000" pitchFamily="2" charset="0"/>
              </a:rPr>
              <a:t>For every person that gets evicted by formal processes, there’ll be a handful of other people who will just leave the home that they’ve got massive rent arrears on, and will just go and sofa surf somewhere else, or sleep in their car or do something else, and just disappear from services because they won’t take it to the line…So there will be more people, I would guess, that kind of disappear beyond the data that we’re capturing </a:t>
            </a:r>
            <a:r>
              <a:rPr lang="en-GB" sz="1600" dirty="0">
                <a:latin typeface="Roboto" panose="02000000000000000000" pitchFamily="2" charset="0"/>
                <a:ea typeface="Roboto" panose="02000000000000000000" pitchFamily="2" charset="0"/>
                <a:cs typeface="Roboto" panose="02000000000000000000" pitchFamily="2" charset="0"/>
              </a:rPr>
              <a:t>[National energy charity]</a:t>
            </a:r>
            <a:endParaRPr sz="1600" dirty="0">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82D9084F-10C6-4BA3-6D50-89E18D5FD671}"/>
              </a:ext>
            </a:extLst>
          </p:cNvPr>
          <p:cNvSpPr>
            <a:spLocks noGrp="1"/>
          </p:cNvSpPr>
          <p:nvPr>
            <p:ph type="title"/>
          </p:nvPr>
        </p:nvSpPr>
        <p:spPr>
          <a:xfrm>
            <a:off x="189570" y="-150646"/>
            <a:ext cx="6880301" cy="1233900"/>
          </a:xfrm>
        </p:spPr>
        <p:txBody>
          <a:bodyPr/>
          <a:lstStyle/>
          <a:p>
            <a:r>
              <a:rPr lang="en-GB" dirty="0"/>
              <a:t>Impacts: Hidden Homelessness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86"/>
        <p:cNvGrpSpPr/>
        <p:nvPr/>
      </p:nvGrpSpPr>
      <p:grpSpPr>
        <a:xfrm>
          <a:off x="0" y="0"/>
          <a:ext cx="0" cy="0"/>
          <a:chOff x="0" y="0"/>
          <a:chExt cx="0" cy="0"/>
        </a:xfrm>
      </p:grpSpPr>
      <p:sp>
        <p:nvSpPr>
          <p:cNvPr id="688" name="Google Shape;688;p107"/>
          <p:cNvSpPr txBox="1">
            <a:spLocks noGrp="1"/>
          </p:cNvSpPr>
          <p:nvPr>
            <p:ph type="body" idx="1"/>
          </p:nvPr>
        </p:nvSpPr>
        <p:spPr>
          <a:xfrm>
            <a:off x="634375" y="1570603"/>
            <a:ext cx="7612500" cy="3193800"/>
          </a:xfrm>
          <a:prstGeom prst="rect">
            <a:avLst/>
          </a:prstGeom>
        </p:spPr>
        <p:txBody>
          <a:bodyPr spcFirstLastPara="1" wrap="square" lIns="91425" tIns="91425" rIns="91425" bIns="91425" anchor="t" anchorCtr="0">
            <a:normAutofit/>
          </a:bodyPr>
          <a:lstStyle/>
          <a:p>
            <a:pPr marL="0" lvl="0" indent="0" algn="l" rtl="0">
              <a:lnSpc>
                <a:spcPct val="100000"/>
              </a:lnSpc>
              <a:spcBef>
                <a:spcPts val="600"/>
              </a:spcBef>
              <a:spcAft>
                <a:spcPts val="600"/>
              </a:spcAft>
              <a:buNone/>
            </a:pPr>
            <a:r>
              <a:rPr lang="en-GB" sz="1900" i="1" dirty="0">
                <a:latin typeface="Roboto" panose="02000000000000000000" pitchFamily="2" charset="0"/>
                <a:ea typeface="Roboto" panose="02000000000000000000" pitchFamily="2" charset="0"/>
                <a:cs typeface="Roboto" panose="02000000000000000000" pitchFamily="2" charset="0"/>
              </a:rPr>
              <a:t>The biggest impact I’ve seen is people who were previously rough sleeping going into </a:t>
            </a:r>
            <a:r>
              <a:rPr lang="en-GB" sz="1900" dirty="0">
                <a:latin typeface="Roboto" panose="02000000000000000000" pitchFamily="2" charset="0"/>
                <a:ea typeface="Roboto" panose="02000000000000000000" pitchFamily="2" charset="0"/>
                <a:cs typeface="Roboto" panose="02000000000000000000" pitchFamily="2" charset="0"/>
              </a:rPr>
              <a:t>[Housing First] </a:t>
            </a:r>
            <a:r>
              <a:rPr lang="en-GB" sz="1900" i="1" dirty="0">
                <a:latin typeface="Roboto" panose="02000000000000000000" pitchFamily="2" charset="0"/>
                <a:ea typeface="Roboto" panose="02000000000000000000" pitchFamily="2" charset="0"/>
                <a:cs typeface="Roboto" panose="02000000000000000000" pitchFamily="2" charset="0"/>
              </a:rPr>
              <a:t>properties, going back onto the streets because they just, what we budgeted for them moving in with, the energy has gone through the roof. They’ve got no electricity; they’ve got no gas. They’re going back to what they know. So, years of work to break that conditioning, if you like, back to square one with quite a few of ours… We’ve got .. clients saying, ‘I don’t want a flat, I want a bedsit because I can’t afford it.’ They’re actually saying that. </a:t>
            </a:r>
            <a:r>
              <a:rPr lang="en-GB" sz="1900" dirty="0">
                <a:latin typeface="Roboto" panose="02000000000000000000" pitchFamily="2" charset="0"/>
                <a:ea typeface="Roboto" panose="02000000000000000000" pitchFamily="2" charset="0"/>
                <a:cs typeface="Roboto" panose="02000000000000000000" pitchFamily="2" charset="0"/>
              </a:rPr>
              <a:t>[Homelessness service provider]</a:t>
            </a:r>
            <a:endParaRPr sz="1900" i="1" dirty="0">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F1D70D70-D8E3-58AD-59E8-FBF58B3F19D8}"/>
              </a:ext>
            </a:extLst>
          </p:cNvPr>
          <p:cNvSpPr>
            <a:spLocks noGrp="1"/>
          </p:cNvSpPr>
          <p:nvPr>
            <p:ph type="title"/>
          </p:nvPr>
        </p:nvSpPr>
        <p:spPr>
          <a:xfrm>
            <a:off x="634375" y="178375"/>
            <a:ext cx="5631716" cy="1233900"/>
          </a:xfrm>
        </p:spPr>
        <p:txBody>
          <a:bodyPr/>
          <a:lstStyle/>
          <a:p>
            <a:r>
              <a:rPr lang="en-GB" dirty="0"/>
              <a:t>Impacts: Direct increases in homelessness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92"/>
        <p:cNvGrpSpPr/>
        <p:nvPr/>
      </p:nvGrpSpPr>
      <p:grpSpPr>
        <a:xfrm>
          <a:off x="0" y="0"/>
          <a:ext cx="0" cy="0"/>
          <a:chOff x="0" y="0"/>
          <a:chExt cx="0" cy="0"/>
        </a:xfrm>
      </p:grpSpPr>
      <p:sp>
        <p:nvSpPr>
          <p:cNvPr id="694" name="Google Shape;694;p108"/>
          <p:cNvSpPr txBox="1">
            <a:spLocks noGrp="1"/>
          </p:cNvSpPr>
          <p:nvPr>
            <p:ph type="body" idx="1"/>
          </p:nvPr>
        </p:nvSpPr>
        <p:spPr>
          <a:xfrm>
            <a:off x="517050" y="1731696"/>
            <a:ext cx="8383800" cy="3315729"/>
          </a:xfrm>
          <a:prstGeom prst="rect">
            <a:avLst/>
          </a:prstGeom>
        </p:spPr>
        <p:txBody>
          <a:bodyPr spcFirstLastPara="1" wrap="square" lIns="91425" tIns="91425" rIns="91425" bIns="91425" anchor="t" anchorCtr="0">
            <a:normAutofit/>
          </a:bodyPr>
          <a:lstStyle/>
          <a:p>
            <a:pPr marL="0" lvl="0" indent="0" algn="l" rtl="0">
              <a:lnSpc>
                <a:spcPct val="100000"/>
              </a:lnSpc>
              <a:spcBef>
                <a:spcPts val="600"/>
              </a:spcBef>
              <a:spcAft>
                <a:spcPts val="600"/>
              </a:spcAft>
              <a:buNone/>
            </a:pPr>
            <a:r>
              <a:rPr lang="en-GB" i="1" dirty="0">
                <a:latin typeface="Roboto" panose="02000000000000000000" pitchFamily="2" charset="0"/>
                <a:ea typeface="Roboto" panose="02000000000000000000" pitchFamily="2" charset="0"/>
                <a:cs typeface="Roboto" panose="02000000000000000000" pitchFamily="2" charset="0"/>
              </a:rPr>
              <a:t>So, we have also heard of people saying they have people who are fully ready to move on and would be fine to live independently, they can’t afford it. So, they can’t, they’re not going to move them out and set them up to fail… I mean obviously there’s always housing costs, but that’s utilities too, that’s you know, the cost of living independently with all your bills now is too much. They can’t afford it. They’re terrified, so they’re, they’re not able to move them on. And obviously we’re just clogging up already, a very clogged up path system. </a:t>
            </a:r>
            <a:r>
              <a:rPr lang="en-GB" dirty="0">
                <a:latin typeface="Roboto" panose="02000000000000000000" pitchFamily="2" charset="0"/>
                <a:ea typeface="Roboto" panose="02000000000000000000" pitchFamily="2" charset="0"/>
                <a:cs typeface="Roboto" panose="02000000000000000000" pitchFamily="2" charset="0"/>
              </a:rPr>
              <a:t>[Homelessness service provider]</a:t>
            </a:r>
            <a:endParaRPr i="1" dirty="0">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38BE329C-8620-7BEE-3AFB-B83B4D2FC1E0}"/>
              </a:ext>
            </a:extLst>
          </p:cNvPr>
          <p:cNvSpPr>
            <a:spLocks noGrp="1"/>
          </p:cNvSpPr>
          <p:nvPr>
            <p:ph type="title"/>
          </p:nvPr>
        </p:nvSpPr>
        <p:spPr>
          <a:xfrm>
            <a:off x="615334" y="217085"/>
            <a:ext cx="6181975" cy="1233900"/>
          </a:xfrm>
        </p:spPr>
        <p:txBody>
          <a:bodyPr/>
          <a:lstStyle/>
          <a:p>
            <a:r>
              <a:rPr lang="en-GB" dirty="0"/>
              <a:t>Impacts: Delaying exits from homelessness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98"/>
        <p:cNvGrpSpPr/>
        <p:nvPr/>
      </p:nvGrpSpPr>
      <p:grpSpPr>
        <a:xfrm>
          <a:off x="0" y="0"/>
          <a:ext cx="0" cy="0"/>
          <a:chOff x="0" y="0"/>
          <a:chExt cx="0" cy="0"/>
        </a:xfrm>
      </p:grpSpPr>
      <p:sp>
        <p:nvSpPr>
          <p:cNvPr id="700" name="Google Shape;700;p109"/>
          <p:cNvSpPr txBox="1">
            <a:spLocks noGrp="1"/>
          </p:cNvSpPr>
          <p:nvPr>
            <p:ph type="body" idx="1"/>
          </p:nvPr>
        </p:nvSpPr>
        <p:spPr>
          <a:xfrm>
            <a:off x="314275" y="2096450"/>
            <a:ext cx="7851000" cy="303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0" algn="l" rtl="0">
              <a:spcBef>
                <a:spcPts val="1200"/>
              </a:spcBef>
              <a:spcAft>
                <a:spcPts val="1200"/>
              </a:spcAft>
              <a:buNone/>
            </a:pPr>
            <a:endParaRPr/>
          </a:p>
        </p:txBody>
      </p:sp>
      <p:sp>
        <p:nvSpPr>
          <p:cNvPr id="701" name="Google Shape;701;p109"/>
          <p:cNvSpPr txBox="1">
            <a:spLocks noGrp="1"/>
          </p:cNvSpPr>
          <p:nvPr>
            <p:ph type="subTitle" idx="2"/>
          </p:nvPr>
        </p:nvSpPr>
        <p:spPr>
          <a:xfrm>
            <a:off x="184803" y="1364452"/>
            <a:ext cx="4670418" cy="3114223"/>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Less money and more demand </a:t>
            </a:r>
            <a:endParaRPr dirty="0">
              <a:latin typeface="Roboto" panose="02000000000000000000" pitchFamily="2" charset="0"/>
              <a:ea typeface="Roboto" panose="02000000000000000000" pitchFamily="2" charset="0"/>
              <a:cs typeface="Roboto" panose="02000000000000000000" pitchFamily="2" charset="0"/>
            </a:endParaRPr>
          </a:p>
          <a:p>
            <a:pPr marL="457200" lvl="0" indent="-368300" algn="l" rtl="0">
              <a:lnSpc>
                <a:spcPct val="100000"/>
              </a:lnSpc>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Less ability to provide homelessness services</a:t>
            </a:r>
            <a:endParaRPr dirty="0">
              <a:latin typeface="Roboto" panose="02000000000000000000" pitchFamily="2" charset="0"/>
              <a:ea typeface="Roboto" panose="02000000000000000000" pitchFamily="2" charset="0"/>
              <a:cs typeface="Roboto" panose="02000000000000000000" pitchFamily="2" charset="0"/>
            </a:endParaRPr>
          </a:p>
          <a:p>
            <a:pPr marL="457200" lvl="0" indent="-368300" algn="l" rtl="0">
              <a:lnSpc>
                <a:spcPct val="100000"/>
              </a:lnSpc>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Less ability to provide fuel poverty services</a:t>
            </a:r>
            <a:endParaRPr dirty="0">
              <a:latin typeface="Roboto" panose="02000000000000000000" pitchFamily="2" charset="0"/>
              <a:ea typeface="Roboto" panose="02000000000000000000" pitchFamily="2" charset="0"/>
              <a:cs typeface="Roboto" panose="02000000000000000000" pitchFamily="2" charset="0"/>
            </a:endParaRPr>
          </a:p>
          <a:p>
            <a:pPr marL="457200" lvl="0" indent="-368300" algn="l" rtl="0">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Loss of capital projects </a:t>
            </a:r>
            <a:endParaRPr dirty="0">
              <a:latin typeface="Roboto" panose="02000000000000000000" pitchFamily="2" charset="0"/>
              <a:ea typeface="Roboto" panose="02000000000000000000" pitchFamily="2" charset="0"/>
              <a:cs typeface="Roboto" panose="02000000000000000000" pitchFamily="2" charset="0"/>
            </a:endParaRPr>
          </a:p>
          <a:p>
            <a:pPr marL="457200" lvl="0" indent="-368300" algn="l" rtl="0">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Loss of staff   </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702" name="Google Shape;702;p109"/>
          <p:cNvSpPr txBox="1"/>
          <p:nvPr/>
        </p:nvSpPr>
        <p:spPr>
          <a:xfrm>
            <a:off x="4892042" y="1444250"/>
            <a:ext cx="3940821"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i="1" dirty="0">
                <a:latin typeface="Roboto" panose="02000000000000000000" pitchFamily="2" charset="0"/>
                <a:ea typeface="Roboto" panose="02000000000000000000" pitchFamily="2" charset="0"/>
                <a:cs typeface="Roboto" panose="02000000000000000000" pitchFamily="2" charset="0"/>
              </a:rPr>
              <a:t>…Somebody was around the winter warmth packs, and they were really, really scared about promoting that they had any, because they knew they were going to run out. And they were like </a:t>
            </a:r>
            <a:r>
              <a:rPr lang="en-GB" sz="1800" dirty="0">
                <a:latin typeface="Roboto" panose="02000000000000000000" pitchFamily="2" charset="0"/>
                <a:ea typeface="Roboto" panose="02000000000000000000" pitchFamily="2" charset="0"/>
                <a:cs typeface="Roboto" panose="02000000000000000000" pitchFamily="2" charset="0"/>
              </a:rPr>
              <a:t>[said]</a:t>
            </a:r>
            <a:r>
              <a:rPr lang="en-GB" sz="1800" i="1" dirty="0">
                <a:latin typeface="Roboto" panose="02000000000000000000" pitchFamily="2" charset="0"/>
                <a:ea typeface="Roboto" panose="02000000000000000000" pitchFamily="2" charset="0"/>
                <a:cs typeface="Roboto" panose="02000000000000000000" pitchFamily="2" charset="0"/>
              </a:rPr>
              <a:t>, ‘We’re so far from winter. We’re so far from winter and, but like, this is, it’s not our job to make decisions over who is more vulnerable than who...’’ </a:t>
            </a:r>
            <a:endParaRPr sz="1800" i="1" dirty="0">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BBB21BB2-56A9-F07B-2A41-CB1CBEA4332F}"/>
              </a:ext>
            </a:extLst>
          </p:cNvPr>
          <p:cNvSpPr>
            <a:spLocks noGrp="1"/>
          </p:cNvSpPr>
          <p:nvPr>
            <p:ph type="title"/>
          </p:nvPr>
        </p:nvSpPr>
        <p:spPr/>
        <p:txBody>
          <a:bodyPr/>
          <a:lstStyle/>
          <a:p>
            <a:r>
              <a:rPr lang="en-GB" dirty="0"/>
              <a:t>Impacts on organisations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06"/>
        <p:cNvGrpSpPr/>
        <p:nvPr/>
      </p:nvGrpSpPr>
      <p:grpSpPr>
        <a:xfrm>
          <a:off x="0" y="0"/>
          <a:ext cx="0" cy="0"/>
          <a:chOff x="0" y="0"/>
          <a:chExt cx="0" cy="0"/>
        </a:xfrm>
      </p:grpSpPr>
      <p:sp>
        <p:nvSpPr>
          <p:cNvPr id="707" name="Google Shape;707;p110"/>
          <p:cNvSpPr txBox="1">
            <a:spLocks noGrp="1"/>
          </p:cNvSpPr>
          <p:nvPr>
            <p:ph type="title"/>
          </p:nvPr>
        </p:nvSpPr>
        <p:spPr>
          <a:xfrm>
            <a:off x="427425" y="610400"/>
            <a:ext cx="6881400" cy="787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GB" sz="2400">
                <a:latin typeface="Inter"/>
                <a:ea typeface="Inter"/>
                <a:cs typeface="Inter"/>
                <a:sym typeface="Inter"/>
              </a:rPr>
              <a:t>The impact of policy responses  </a:t>
            </a:r>
            <a:endParaRPr sz="3800"/>
          </a:p>
        </p:txBody>
      </p:sp>
      <p:sp>
        <p:nvSpPr>
          <p:cNvPr id="708" name="Google Shape;708;p110"/>
          <p:cNvSpPr txBox="1">
            <a:spLocks noGrp="1"/>
          </p:cNvSpPr>
          <p:nvPr>
            <p:ph type="body" idx="1"/>
          </p:nvPr>
        </p:nvSpPr>
        <p:spPr>
          <a:xfrm>
            <a:off x="4631821" y="1646080"/>
            <a:ext cx="4194927" cy="3267752"/>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1800" i="1" dirty="0">
                <a:latin typeface="Roboto" panose="02000000000000000000" pitchFamily="2" charset="0"/>
                <a:ea typeface="Roboto" panose="02000000000000000000" pitchFamily="2" charset="0"/>
                <a:cs typeface="Roboto" panose="02000000000000000000" pitchFamily="2" charset="0"/>
              </a:rPr>
              <a:t>What’s going to happen when, the demographic of people in fuel poverty is increasing, but now the support is not available for many of those people unless they get certain benefits… there’s like, I say, there’s a lot of other people who are struggling. They’re not going to receive the support. And again, it’s just a sticking plaster </a:t>
            </a:r>
            <a:r>
              <a:rPr lang="en-GB" sz="1800" dirty="0">
                <a:latin typeface="Roboto" panose="02000000000000000000" pitchFamily="2" charset="0"/>
                <a:ea typeface="Roboto" panose="02000000000000000000" pitchFamily="2" charset="0"/>
                <a:cs typeface="Roboto" panose="02000000000000000000" pitchFamily="2" charset="0"/>
              </a:rPr>
              <a:t>[Homelessness service provider] </a:t>
            </a:r>
            <a:endParaRPr sz="1800" i="1" dirty="0">
              <a:latin typeface="Roboto" panose="02000000000000000000" pitchFamily="2" charset="0"/>
              <a:ea typeface="Roboto" panose="02000000000000000000" pitchFamily="2" charset="0"/>
              <a:cs typeface="Roboto" panose="02000000000000000000" pitchFamily="2" charset="0"/>
            </a:endParaRPr>
          </a:p>
        </p:txBody>
      </p:sp>
      <p:sp>
        <p:nvSpPr>
          <p:cNvPr id="709" name="Google Shape;709;p110"/>
          <p:cNvSpPr txBox="1">
            <a:spLocks noGrp="1"/>
          </p:cNvSpPr>
          <p:nvPr>
            <p:ph type="subTitle" idx="2"/>
          </p:nvPr>
        </p:nvSpPr>
        <p:spPr>
          <a:xfrm>
            <a:off x="317252" y="1646080"/>
            <a:ext cx="4314569" cy="2721392"/>
          </a:xfrm>
          <a:prstGeom prst="rect">
            <a:avLst/>
          </a:prstGeom>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Targeting and take up of support</a:t>
            </a:r>
            <a:endParaRPr dirty="0">
              <a:latin typeface="Roboto" panose="02000000000000000000" pitchFamily="2" charset="0"/>
              <a:ea typeface="Roboto" panose="02000000000000000000" pitchFamily="2" charset="0"/>
              <a:cs typeface="Roboto" panose="02000000000000000000" pitchFamily="2" charset="0"/>
            </a:endParaRPr>
          </a:p>
          <a:p>
            <a:pPr marL="457200" lvl="0" indent="-368300" algn="l" rtl="0">
              <a:lnSpc>
                <a:spcPct val="100000"/>
              </a:lnSpc>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The impact of business tariffs   </a:t>
            </a:r>
            <a:endParaRPr dirty="0">
              <a:latin typeface="Roboto" panose="02000000000000000000" pitchFamily="2" charset="0"/>
              <a:ea typeface="Roboto" panose="02000000000000000000" pitchFamily="2" charset="0"/>
              <a:cs typeface="Roboto" panose="02000000000000000000" pitchFamily="2" charset="0"/>
            </a:endParaRPr>
          </a:p>
          <a:p>
            <a:pPr marL="457200" lvl="0" indent="-368300" algn="l" rtl="0">
              <a:lnSpc>
                <a:spcPct val="100000"/>
              </a:lnSpc>
              <a:spcBef>
                <a:spcPts val="0"/>
              </a:spcBef>
              <a:spcAft>
                <a:spcPts val="0"/>
              </a:spcAft>
              <a:buSzPts val="2200"/>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Structural issues remain unaddressed</a:t>
            </a:r>
            <a:endParaRPr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13"/>
        <p:cNvGrpSpPr/>
        <p:nvPr/>
      </p:nvGrpSpPr>
      <p:grpSpPr>
        <a:xfrm>
          <a:off x="0" y="0"/>
          <a:ext cx="0" cy="0"/>
          <a:chOff x="0" y="0"/>
          <a:chExt cx="0" cy="0"/>
        </a:xfrm>
      </p:grpSpPr>
      <p:sp>
        <p:nvSpPr>
          <p:cNvPr id="3" name="Title 2">
            <a:extLst>
              <a:ext uri="{FF2B5EF4-FFF2-40B4-BE49-F238E27FC236}">
                <a16:creationId xmlns:a16="http://schemas.microsoft.com/office/drawing/2014/main" id="{C3E247ED-1D5A-199E-F91D-1F10317025A1}"/>
              </a:ext>
            </a:extLst>
          </p:cNvPr>
          <p:cNvSpPr>
            <a:spLocks noGrp="1"/>
          </p:cNvSpPr>
          <p:nvPr>
            <p:ph type="title"/>
          </p:nvPr>
        </p:nvSpPr>
        <p:spPr>
          <a:xfrm>
            <a:off x="455325" y="217085"/>
            <a:ext cx="4735800" cy="1233900"/>
          </a:xfrm>
        </p:spPr>
        <p:txBody>
          <a:bodyPr/>
          <a:lstStyle/>
          <a:p>
            <a:r>
              <a:rPr lang="en-GB" dirty="0"/>
              <a:t>UK Energy Policy Recommendations</a:t>
            </a:r>
          </a:p>
        </p:txBody>
      </p:sp>
      <p:sp>
        <p:nvSpPr>
          <p:cNvPr id="4" name="Text Placeholder 3">
            <a:extLst>
              <a:ext uri="{FF2B5EF4-FFF2-40B4-BE49-F238E27FC236}">
                <a16:creationId xmlns:a16="http://schemas.microsoft.com/office/drawing/2014/main" id="{F853FBC4-CBD7-9E53-2C5F-C003F8AAC9AC}"/>
              </a:ext>
            </a:extLst>
          </p:cNvPr>
          <p:cNvSpPr>
            <a:spLocks noGrp="1"/>
          </p:cNvSpPr>
          <p:nvPr>
            <p:ph type="body" idx="1"/>
          </p:nvPr>
        </p:nvSpPr>
        <p:spPr>
          <a:xfrm>
            <a:off x="574874" y="1561762"/>
            <a:ext cx="7748730" cy="3446073"/>
          </a:xfrm>
        </p:spPr>
        <p:txBody>
          <a:bodyPr>
            <a:normAutofit fontScale="92500" lnSpcReduction="10000"/>
          </a:bodyPr>
          <a:lstStyle/>
          <a:p>
            <a:pPr>
              <a:lnSpc>
                <a:spcPct val="110000"/>
              </a:lnSpc>
              <a:spcBef>
                <a:spcPts val="600"/>
              </a:spcBef>
              <a:spcAft>
                <a:spcPts val="600"/>
              </a:spcAft>
              <a:buFont typeface="Arial" panose="020B0604020202020204" pitchFamily="34" charset="0"/>
              <a:buChar char="•"/>
            </a:pPr>
            <a:r>
              <a:rPr lang="en-GB" sz="2200" dirty="0">
                <a:latin typeface="Roboto" panose="02000000000000000000" pitchFamily="2" charset="0"/>
                <a:ea typeface="Roboto" panose="02000000000000000000" pitchFamily="2" charset="0"/>
                <a:cs typeface="Roboto" panose="02000000000000000000" pitchFamily="2" charset="0"/>
              </a:rPr>
              <a:t>Ensure access to financial assistance and lowest energy prices for people at risk of homelessness or trying to exit homelessness</a:t>
            </a:r>
          </a:p>
          <a:p>
            <a:pPr>
              <a:lnSpc>
                <a:spcPct val="110000"/>
              </a:lnSpc>
              <a:spcBef>
                <a:spcPts val="600"/>
              </a:spcBef>
              <a:spcAft>
                <a:spcPts val="600"/>
              </a:spcAft>
              <a:buFont typeface="Arial" panose="020B0604020202020204" pitchFamily="34" charset="0"/>
              <a:buChar char="•"/>
            </a:pPr>
            <a:r>
              <a:rPr lang="en-GB" sz="2200" dirty="0">
                <a:latin typeface="Roboto" panose="02000000000000000000" pitchFamily="2" charset="0"/>
                <a:ea typeface="Roboto" panose="02000000000000000000" pitchFamily="2" charset="0"/>
                <a:cs typeface="Roboto" panose="02000000000000000000" pitchFamily="2" charset="0"/>
              </a:rPr>
              <a:t>Stop homelessness services having to pay the same energy costs as businesses and provide support with costs</a:t>
            </a:r>
          </a:p>
          <a:p>
            <a:pPr>
              <a:lnSpc>
                <a:spcPct val="110000"/>
              </a:lnSpc>
              <a:spcBef>
                <a:spcPts val="600"/>
              </a:spcBef>
              <a:spcAft>
                <a:spcPts val="600"/>
              </a:spcAft>
              <a:buFont typeface="Arial" panose="020B0604020202020204" pitchFamily="34" charset="0"/>
              <a:buChar char="•"/>
            </a:pPr>
            <a:r>
              <a:rPr lang="en-GB" sz="2200" dirty="0">
                <a:latin typeface="Roboto" panose="02000000000000000000" pitchFamily="2" charset="0"/>
                <a:ea typeface="Roboto" panose="02000000000000000000" pitchFamily="2" charset="0"/>
                <a:cs typeface="Roboto" panose="02000000000000000000" pitchFamily="2" charset="0"/>
              </a:rPr>
              <a:t>Support retrofit of homelessness services </a:t>
            </a:r>
          </a:p>
          <a:p>
            <a:pPr>
              <a:lnSpc>
                <a:spcPct val="110000"/>
              </a:lnSpc>
              <a:spcBef>
                <a:spcPts val="600"/>
              </a:spcBef>
              <a:spcAft>
                <a:spcPts val="600"/>
              </a:spcAft>
              <a:buFont typeface="Arial" panose="020B0604020202020204" pitchFamily="34" charset="0"/>
              <a:buChar char="•"/>
            </a:pPr>
            <a:r>
              <a:rPr lang="en-GB" sz="2200" dirty="0">
                <a:latin typeface="Roboto" panose="02000000000000000000" pitchFamily="2" charset="0"/>
                <a:ea typeface="Roboto" panose="02000000000000000000" pitchFamily="2" charset="0"/>
                <a:cs typeface="Roboto" panose="02000000000000000000" pitchFamily="2" charset="0"/>
              </a:rPr>
              <a:t>Support retrofit of homes for lower income people including housing used to end homelessness </a:t>
            </a:r>
          </a:p>
          <a:p>
            <a:pPr>
              <a:buFont typeface="Arial" panose="020B0604020202020204" pitchFamily="34" charset="0"/>
              <a:buChar char="•"/>
            </a:pPr>
            <a:endParaRPr lang="en-GB" dirty="0"/>
          </a:p>
        </p:txBody>
      </p:sp>
    </p:spTree>
    <p:extLst>
      <p:ext uri="{BB962C8B-B14F-4D97-AF65-F5344CB8AC3E}">
        <p14:creationId xmlns:p14="http://schemas.microsoft.com/office/powerpoint/2010/main" val="292905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13"/>
        <p:cNvGrpSpPr/>
        <p:nvPr/>
      </p:nvGrpSpPr>
      <p:grpSpPr>
        <a:xfrm>
          <a:off x="0" y="0"/>
          <a:ext cx="0" cy="0"/>
          <a:chOff x="0" y="0"/>
          <a:chExt cx="0" cy="0"/>
        </a:xfrm>
      </p:grpSpPr>
      <p:sp>
        <p:nvSpPr>
          <p:cNvPr id="3" name="Title 2">
            <a:extLst>
              <a:ext uri="{FF2B5EF4-FFF2-40B4-BE49-F238E27FC236}">
                <a16:creationId xmlns:a16="http://schemas.microsoft.com/office/drawing/2014/main" id="{C3E247ED-1D5A-199E-F91D-1F10317025A1}"/>
              </a:ext>
            </a:extLst>
          </p:cNvPr>
          <p:cNvSpPr>
            <a:spLocks noGrp="1"/>
          </p:cNvSpPr>
          <p:nvPr>
            <p:ph type="title"/>
          </p:nvPr>
        </p:nvSpPr>
        <p:spPr>
          <a:xfrm>
            <a:off x="455325" y="217085"/>
            <a:ext cx="5726990" cy="1233900"/>
          </a:xfrm>
        </p:spPr>
        <p:txBody>
          <a:bodyPr/>
          <a:lstStyle/>
          <a:p>
            <a:r>
              <a:rPr lang="en-GB" dirty="0"/>
              <a:t>UK Homelessness Policy Recommendations</a:t>
            </a:r>
          </a:p>
        </p:txBody>
      </p:sp>
      <p:sp>
        <p:nvSpPr>
          <p:cNvPr id="4" name="Text Placeholder 3">
            <a:extLst>
              <a:ext uri="{FF2B5EF4-FFF2-40B4-BE49-F238E27FC236}">
                <a16:creationId xmlns:a16="http://schemas.microsoft.com/office/drawing/2014/main" id="{F853FBC4-CBD7-9E53-2C5F-C003F8AAC9AC}"/>
              </a:ext>
            </a:extLst>
          </p:cNvPr>
          <p:cNvSpPr>
            <a:spLocks noGrp="1"/>
          </p:cNvSpPr>
          <p:nvPr>
            <p:ph type="body" idx="1"/>
          </p:nvPr>
        </p:nvSpPr>
        <p:spPr>
          <a:xfrm>
            <a:off x="574873" y="1561763"/>
            <a:ext cx="7868372" cy="3364652"/>
          </a:xfrm>
        </p:spPr>
        <p:txBody>
          <a:bodyPr>
            <a:normAutofit/>
          </a:bodyPr>
          <a:lstStyle/>
          <a:p>
            <a:pPr>
              <a:lnSpc>
                <a:spcPct val="100000"/>
              </a:lnSpc>
              <a:spcBef>
                <a:spcPts val="600"/>
              </a:spcBef>
              <a:spcAft>
                <a:spcPts val="600"/>
              </a:spcAft>
              <a:buFont typeface="Arial" panose="020B0604020202020204" pitchFamily="34" charset="0"/>
              <a:buChar char="•"/>
            </a:pPr>
            <a:r>
              <a:rPr lang="en-GB" sz="2200" dirty="0">
                <a:latin typeface="Roboto" panose="02000000000000000000" pitchFamily="2" charset="0"/>
                <a:ea typeface="Roboto" panose="02000000000000000000" pitchFamily="2" charset="0"/>
                <a:cs typeface="Roboto" panose="02000000000000000000" pitchFamily="2" charset="0"/>
              </a:rPr>
              <a:t>Enable funding levels for homelessness services to adjust to increases in energy costs and the wider cost of living crisis rather than keeping their budgets fixed for one or more years</a:t>
            </a:r>
          </a:p>
          <a:p>
            <a:pPr>
              <a:lnSpc>
                <a:spcPct val="100000"/>
              </a:lnSpc>
              <a:spcBef>
                <a:spcPts val="600"/>
              </a:spcBef>
              <a:spcAft>
                <a:spcPts val="600"/>
              </a:spcAft>
              <a:buFont typeface="Arial" panose="020B0604020202020204" pitchFamily="34" charset="0"/>
              <a:buChar char="•"/>
            </a:pPr>
            <a:r>
              <a:rPr lang="en-GB" sz="2200" dirty="0">
                <a:latin typeface="Roboto" panose="02000000000000000000" pitchFamily="2" charset="0"/>
                <a:ea typeface="Roboto" panose="02000000000000000000" pitchFamily="2" charset="0"/>
                <a:cs typeface="Roboto" panose="02000000000000000000" pitchFamily="2" charset="0"/>
              </a:rPr>
              <a:t>Ensure that staff working in the homelessness sector are paid a living wage [not just the UK legal minimum wage] so that their wellbeing and security is not threatened by fuel poverty and the wider cost-of-living crisis </a:t>
            </a:r>
          </a:p>
          <a:p>
            <a:pPr marL="101600" indent="0">
              <a:lnSpc>
                <a:spcPct val="110000"/>
              </a:lnSpc>
              <a:spcBef>
                <a:spcPts val="600"/>
              </a:spcBef>
              <a:spcAft>
                <a:spcPts val="600"/>
              </a:spcAft>
              <a:buNone/>
            </a:pPr>
            <a:endParaRPr lang="en-GB" dirty="0"/>
          </a:p>
        </p:txBody>
      </p:sp>
    </p:spTree>
    <p:extLst>
      <p:ext uri="{BB962C8B-B14F-4D97-AF65-F5344CB8AC3E}">
        <p14:creationId xmlns:p14="http://schemas.microsoft.com/office/powerpoint/2010/main" val="368504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13"/>
        <p:cNvGrpSpPr/>
        <p:nvPr/>
      </p:nvGrpSpPr>
      <p:grpSpPr>
        <a:xfrm>
          <a:off x="0" y="0"/>
          <a:ext cx="0" cy="0"/>
          <a:chOff x="0" y="0"/>
          <a:chExt cx="0" cy="0"/>
        </a:xfrm>
      </p:grpSpPr>
      <p:sp>
        <p:nvSpPr>
          <p:cNvPr id="3" name="Title 2">
            <a:extLst>
              <a:ext uri="{FF2B5EF4-FFF2-40B4-BE49-F238E27FC236}">
                <a16:creationId xmlns:a16="http://schemas.microsoft.com/office/drawing/2014/main" id="{C3E247ED-1D5A-199E-F91D-1F10317025A1}"/>
              </a:ext>
            </a:extLst>
          </p:cNvPr>
          <p:cNvSpPr>
            <a:spLocks noGrp="1"/>
          </p:cNvSpPr>
          <p:nvPr>
            <p:ph type="title"/>
          </p:nvPr>
        </p:nvSpPr>
        <p:spPr>
          <a:xfrm>
            <a:off x="623843" y="282011"/>
            <a:ext cx="5994307" cy="929692"/>
          </a:xfrm>
        </p:spPr>
        <p:txBody>
          <a:bodyPr/>
          <a:lstStyle/>
          <a:p>
            <a:r>
              <a:rPr lang="en-GB" dirty="0"/>
              <a:t>European Implications</a:t>
            </a:r>
          </a:p>
        </p:txBody>
      </p:sp>
      <p:sp>
        <p:nvSpPr>
          <p:cNvPr id="4" name="Text Placeholder 3">
            <a:extLst>
              <a:ext uri="{FF2B5EF4-FFF2-40B4-BE49-F238E27FC236}">
                <a16:creationId xmlns:a16="http://schemas.microsoft.com/office/drawing/2014/main" id="{F853FBC4-CBD7-9E53-2C5F-C003F8AAC9AC}"/>
              </a:ext>
            </a:extLst>
          </p:cNvPr>
          <p:cNvSpPr>
            <a:spLocks noGrp="1"/>
          </p:cNvSpPr>
          <p:nvPr>
            <p:ph type="body" idx="1"/>
          </p:nvPr>
        </p:nvSpPr>
        <p:spPr>
          <a:xfrm>
            <a:off x="442401" y="1211703"/>
            <a:ext cx="5042020" cy="3744857"/>
          </a:xfrm>
        </p:spPr>
        <p:txBody>
          <a:bodyPr>
            <a:normAutofit lnSpcReduction="10000"/>
          </a:bodyPr>
          <a:lstStyle/>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Fuel Poverty may be a driver of homelessness on its own</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But it may be a more important cause of homelessness </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And difficulties in exiting homelessness </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In a context of rising housing costs, commodified housing markets, increased inequality and food insecurity ‘heat or eat or pay the rent’.  </a:t>
            </a:r>
          </a:p>
        </p:txBody>
      </p:sp>
      <p:pic>
        <p:nvPicPr>
          <p:cNvPr id="5" name="Picture 4" descr="A map of europe with different colored countries/regions&#10;&#10;Description automatically generated">
            <a:extLst>
              <a:ext uri="{FF2B5EF4-FFF2-40B4-BE49-F238E27FC236}">
                <a16:creationId xmlns:a16="http://schemas.microsoft.com/office/drawing/2014/main" id="{73880350-1443-5B8B-8E22-A85980E3989B}"/>
              </a:ext>
            </a:extLst>
          </p:cNvPr>
          <p:cNvPicPr>
            <a:picLocks noChangeAspect="1"/>
          </p:cNvPicPr>
          <p:nvPr/>
        </p:nvPicPr>
        <p:blipFill>
          <a:blip r:embed="rId3"/>
          <a:stretch>
            <a:fillRect/>
          </a:stretch>
        </p:blipFill>
        <p:spPr>
          <a:xfrm>
            <a:off x="5905145" y="1495514"/>
            <a:ext cx="3180522" cy="3046522"/>
          </a:xfrm>
          <a:prstGeom prst="rect">
            <a:avLst/>
          </a:prstGeom>
        </p:spPr>
      </p:pic>
    </p:spTree>
    <p:extLst>
      <p:ext uri="{BB962C8B-B14F-4D97-AF65-F5344CB8AC3E}">
        <p14:creationId xmlns:p14="http://schemas.microsoft.com/office/powerpoint/2010/main" val="300661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13"/>
        <p:cNvGrpSpPr/>
        <p:nvPr/>
      </p:nvGrpSpPr>
      <p:grpSpPr>
        <a:xfrm>
          <a:off x="0" y="0"/>
          <a:ext cx="0" cy="0"/>
          <a:chOff x="0" y="0"/>
          <a:chExt cx="0" cy="0"/>
        </a:xfrm>
      </p:grpSpPr>
      <p:sp>
        <p:nvSpPr>
          <p:cNvPr id="3" name="Title 2">
            <a:extLst>
              <a:ext uri="{FF2B5EF4-FFF2-40B4-BE49-F238E27FC236}">
                <a16:creationId xmlns:a16="http://schemas.microsoft.com/office/drawing/2014/main" id="{C3E247ED-1D5A-199E-F91D-1F10317025A1}"/>
              </a:ext>
            </a:extLst>
          </p:cNvPr>
          <p:cNvSpPr>
            <a:spLocks noGrp="1"/>
          </p:cNvSpPr>
          <p:nvPr>
            <p:ph type="title"/>
          </p:nvPr>
        </p:nvSpPr>
        <p:spPr>
          <a:xfrm>
            <a:off x="623843" y="282011"/>
            <a:ext cx="5994307" cy="929692"/>
          </a:xfrm>
        </p:spPr>
        <p:txBody>
          <a:bodyPr/>
          <a:lstStyle/>
          <a:p>
            <a:r>
              <a:rPr lang="en-GB" dirty="0"/>
              <a:t>European Implications</a:t>
            </a:r>
          </a:p>
        </p:txBody>
      </p:sp>
      <p:sp>
        <p:nvSpPr>
          <p:cNvPr id="4" name="Text Placeholder 3">
            <a:extLst>
              <a:ext uri="{FF2B5EF4-FFF2-40B4-BE49-F238E27FC236}">
                <a16:creationId xmlns:a16="http://schemas.microsoft.com/office/drawing/2014/main" id="{F853FBC4-CBD7-9E53-2C5F-C003F8AAC9AC}"/>
              </a:ext>
            </a:extLst>
          </p:cNvPr>
          <p:cNvSpPr>
            <a:spLocks noGrp="1"/>
          </p:cNvSpPr>
          <p:nvPr>
            <p:ph type="body" idx="1"/>
          </p:nvPr>
        </p:nvSpPr>
        <p:spPr>
          <a:xfrm>
            <a:off x="515053" y="1211703"/>
            <a:ext cx="6697598" cy="3838861"/>
          </a:xfrm>
        </p:spPr>
        <p:txBody>
          <a:bodyPr>
            <a:normAutofit/>
          </a:bodyPr>
          <a:lstStyle/>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The climate resilience of homelessness systems and strategies has not really been considered</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Fuel poverty, while caused by the Ukrainian war with variable and (currently) fading effects stems from patterns of energy use, insulation, heating and cooling systems that are often inherently inefficient </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The implications for the costs of building and running homelessness services, preventing and providing exits from homelessness may be much more immediate that we were expecting</a:t>
            </a:r>
          </a:p>
        </p:txBody>
      </p:sp>
      <p:pic>
        <p:nvPicPr>
          <p:cNvPr id="1026" name="Picture 2" descr="Flag of Europe - Wikipedia">
            <a:extLst>
              <a:ext uri="{FF2B5EF4-FFF2-40B4-BE49-F238E27FC236}">
                <a16:creationId xmlns:a16="http://schemas.microsoft.com/office/drawing/2014/main" id="{6052C1E6-50AB-30AC-FF7E-4E265A499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651" y="2331102"/>
            <a:ext cx="1777526" cy="118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293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19"/>
        <p:cNvGrpSpPr/>
        <p:nvPr/>
      </p:nvGrpSpPr>
      <p:grpSpPr>
        <a:xfrm>
          <a:off x="0" y="0"/>
          <a:ext cx="0" cy="0"/>
          <a:chOff x="0" y="0"/>
          <a:chExt cx="0" cy="0"/>
        </a:xfrm>
      </p:grpSpPr>
      <p:sp>
        <p:nvSpPr>
          <p:cNvPr id="620" name="Google Shape;620;p97"/>
          <p:cNvSpPr txBox="1">
            <a:spLocks noGrp="1"/>
          </p:cNvSpPr>
          <p:nvPr>
            <p:ph type="body" idx="1"/>
          </p:nvPr>
        </p:nvSpPr>
        <p:spPr>
          <a:xfrm>
            <a:off x="117478" y="1596764"/>
            <a:ext cx="5793300" cy="3441000"/>
          </a:xfrm>
          <a:prstGeom prst="rect">
            <a:avLst/>
          </a:prstGeom>
        </p:spPr>
        <p:txBody>
          <a:bodyPr spcFirstLastPara="1" wrap="square" lIns="91425" tIns="91425" rIns="91425" bIns="91425" anchor="t" anchorCtr="0">
            <a:normAutofit fontScale="92500" lnSpcReduction="20000"/>
          </a:bodyPr>
          <a:lstStyle/>
          <a:p>
            <a:pPr marL="457200" lvl="0" indent="-346075" algn="l" rtl="0">
              <a:lnSpc>
                <a:spcPct val="115000"/>
              </a:lnSpc>
              <a:spcBef>
                <a:spcPts val="0"/>
              </a:spcBef>
              <a:spcAft>
                <a:spcPts val="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We used to think homelessness in Victorian ways, as resulting from ‘sin’ (addiction) and ‘sickness’ (mental illness)</a:t>
            </a:r>
            <a:endParaRPr dirty="0">
              <a:latin typeface="Roboto" panose="02000000000000000000" pitchFamily="2" charset="0"/>
              <a:ea typeface="Roboto" panose="02000000000000000000" pitchFamily="2" charset="0"/>
              <a:cs typeface="Roboto" panose="02000000000000000000" pitchFamily="2" charset="0"/>
            </a:endParaRPr>
          </a:p>
          <a:p>
            <a:pPr marL="457200" lvl="0" indent="-346075" algn="l" rtl="0">
              <a:lnSpc>
                <a:spcPct val="115000"/>
              </a:lnSpc>
              <a:spcBef>
                <a:spcPts val="1000"/>
              </a:spcBef>
              <a:spcAft>
                <a:spcPts val="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We now see homelessness more in terms of ‘systems’ - as linked to inequality, poverty, cuts to social housing and social protection </a:t>
            </a:r>
            <a:endParaRPr dirty="0">
              <a:latin typeface="Roboto" panose="02000000000000000000" pitchFamily="2" charset="0"/>
              <a:ea typeface="Roboto" panose="02000000000000000000" pitchFamily="2" charset="0"/>
              <a:cs typeface="Roboto" panose="02000000000000000000" pitchFamily="2" charset="0"/>
            </a:endParaRPr>
          </a:p>
          <a:p>
            <a:pPr marL="457200" lvl="0" indent="-346075" algn="l" rtl="0">
              <a:lnSpc>
                <a:spcPct val="115000"/>
              </a:lnSpc>
              <a:spcBef>
                <a:spcPts val="1000"/>
              </a:spcBef>
              <a:spcAft>
                <a:spcPts val="100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Fuel poverty potentially important as a cause of homelessness and a barrier to exiting homelessness and the sudden spike in costs created a space for this research    </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621" name="Google Shape;621;p97"/>
          <p:cNvSpPr txBox="1">
            <a:spLocks noGrp="1"/>
          </p:cNvSpPr>
          <p:nvPr>
            <p:ph type="title"/>
          </p:nvPr>
        </p:nvSpPr>
        <p:spPr>
          <a:xfrm>
            <a:off x="357025" y="301650"/>
            <a:ext cx="4735800" cy="12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Why we decided to do this </a:t>
            </a:r>
            <a:endParaRPr dirty="0"/>
          </a:p>
        </p:txBody>
      </p:sp>
      <p:pic>
        <p:nvPicPr>
          <p:cNvPr id="622" name="Google Shape;622;p97"/>
          <p:cNvPicPr preferRelativeResize="0"/>
          <p:nvPr/>
        </p:nvPicPr>
        <p:blipFill>
          <a:blip r:embed="rId3">
            <a:alphaModFix/>
          </a:blip>
          <a:stretch>
            <a:fillRect/>
          </a:stretch>
        </p:blipFill>
        <p:spPr>
          <a:xfrm>
            <a:off x="6206591" y="2039194"/>
            <a:ext cx="2731160" cy="19582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13"/>
        <p:cNvGrpSpPr/>
        <p:nvPr/>
      </p:nvGrpSpPr>
      <p:grpSpPr>
        <a:xfrm>
          <a:off x="0" y="0"/>
          <a:ext cx="0" cy="0"/>
          <a:chOff x="0" y="0"/>
          <a:chExt cx="0" cy="0"/>
        </a:xfrm>
      </p:grpSpPr>
      <p:sp>
        <p:nvSpPr>
          <p:cNvPr id="3" name="Title 2">
            <a:extLst>
              <a:ext uri="{FF2B5EF4-FFF2-40B4-BE49-F238E27FC236}">
                <a16:creationId xmlns:a16="http://schemas.microsoft.com/office/drawing/2014/main" id="{C3E247ED-1D5A-199E-F91D-1F10317025A1}"/>
              </a:ext>
            </a:extLst>
          </p:cNvPr>
          <p:cNvSpPr>
            <a:spLocks noGrp="1"/>
          </p:cNvSpPr>
          <p:nvPr>
            <p:ph type="title"/>
          </p:nvPr>
        </p:nvSpPr>
        <p:spPr>
          <a:xfrm>
            <a:off x="623843" y="282011"/>
            <a:ext cx="5994307" cy="929692"/>
          </a:xfrm>
        </p:spPr>
        <p:txBody>
          <a:bodyPr/>
          <a:lstStyle/>
          <a:p>
            <a:r>
              <a:rPr lang="en-GB" dirty="0"/>
              <a:t>Renoviction </a:t>
            </a:r>
          </a:p>
        </p:txBody>
      </p:sp>
      <p:sp>
        <p:nvSpPr>
          <p:cNvPr id="4" name="Text Placeholder 3">
            <a:extLst>
              <a:ext uri="{FF2B5EF4-FFF2-40B4-BE49-F238E27FC236}">
                <a16:creationId xmlns:a16="http://schemas.microsoft.com/office/drawing/2014/main" id="{F853FBC4-CBD7-9E53-2C5F-C003F8AAC9AC}"/>
              </a:ext>
            </a:extLst>
          </p:cNvPr>
          <p:cNvSpPr>
            <a:spLocks noGrp="1"/>
          </p:cNvSpPr>
          <p:nvPr>
            <p:ph type="body" idx="1"/>
          </p:nvPr>
        </p:nvSpPr>
        <p:spPr>
          <a:xfrm>
            <a:off x="515053" y="1211703"/>
            <a:ext cx="5467003" cy="3855953"/>
          </a:xfrm>
        </p:spPr>
        <p:txBody>
          <a:bodyPr>
            <a:normAutofit fontScale="92500" lnSpcReduction="20000"/>
          </a:bodyPr>
          <a:lstStyle/>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FEANTSA has been highlighting the risks of ‘renoviction’ for several years</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Costs of compulsory regulation of thermal efficiency are passed on from landlords and developers to tenants</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Costs of housing increase because it is being retrofitted or built to passivhaus and similar standards</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Increased risks of housing inequality and homelessness</a:t>
            </a:r>
          </a:p>
          <a:p>
            <a:pPr>
              <a:lnSpc>
                <a:spcPct val="100000"/>
              </a:lnSpc>
              <a:spcBef>
                <a:spcPts val="600"/>
              </a:spcBef>
              <a:spcAft>
                <a:spcPts val="600"/>
              </a:spcAft>
              <a:buFont typeface="Arial" panose="020B0604020202020204" pitchFamily="34" charset="0"/>
              <a:buChar char="•"/>
            </a:pPr>
            <a:r>
              <a:rPr lang="en-GB" dirty="0">
                <a:latin typeface="Roboto" panose="02000000000000000000" pitchFamily="2" charset="0"/>
                <a:ea typeface="Roboto" panose="02000000000000000000" pitchFamily="2" charset="0"/>
                <a:cs typeface="Roboto" panose="02000000000000000000" pitchFamily="2" charset="0"/>
              </a:rPr>
              <a:t>Fuel poverty is obviously very closely linked to thermal efficiency and CO2 reduction  </a:t>
            </a:r>
          </a:p>
        </p:txBody>
      </p:sp>
      <p:pic>
        <p:nvPicPr>
          <p:cNvPr id="4098" name="Picture 2" descr="FEANTSA report on rennovictions in Europe">
            <a:extLst>
              <a:ext uri="{FF2B5EF4-FFF2-40B4-BE49-F238E27FC236}">
                <a16:creationId xmlns:a16="http://schemas.microsoft.com/office/drawing/2014/main" id="{6B853331-379D-422E-690C-39CCC92E0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792" y="1331867"/>
            <a:ext cx="2544518" cy="3598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43"/>
        <p:cNvGrpSpPr/>
        <p:nvPr/>
      </p:nvGrpSpPr>
      <p:grpSpPr>
        <a:xfrm>
          <a:off x="0" y="0"/>
          <a:ext cx="0" cy="0"/>
          <a:chOff x="0" y="0"/>
          <a:chExt cx="0" cy="0"/>
        </a:xfrm>
      </p:grpSpPr>
      <p:sp>
        <p:nvSpPr>
          <p:cNvPr id="744" name="Google Shape;744;p116"/>
          <p:cNvSpPr txBox="1">
            <a:spLocks noGrp="1"/>
          </p:cNvSpPr>
          <p:nvPr>
            <p:ph type="body" idx="1"/>
          </p:nvPr>
        </p:nvSpPr>
        <p:spPr>
          <a:xfrm>
            <a:off x="275197" y="1496742"/>
            <a:ext cx="6333072" cy="3270300"/>
          </a:xfrm>
          <a:prstGeom prst="rect">
            <a:avLst/>
          </a:prstGeom>
        </p:spPr>
        <p:txBody>
          <a:bodyPr spcFirstLastPara="1" wrap="square" lIns="91425" tIns="91425" rIns="91425" bIns="91425" anchor="t" anchorCtr="0">
            <a:normAutofit fontScale="92500" lnSpcReduction="10000"/>
          </a:bodyPr>
          <a:lstStyle/>
          <a:p>
            <a:pPr marL="454025" lvl="0" indent="-342900" algn="l" rtl="0">
              <a:spcBef>
                <a:spcPts val="0"/>
              </a:spcBef>
              <a:spcAft>
                <a:spcPts val="0"/>
              </a:spcAft>
              <a:buSzPct val="100000"/>
              <a:buFont typeface="Arial" panose="020B0604020202020204" pitchFamily="34" charset="0"/>
              <a:buChar char="•"/>
            </a:pPr>
            <a:r>
              <a:rPr lang="en-GB" dirty="0"/>
              <a:t>Fuel poverty intersects with profound social problems with inequality and destitution in the UK, it is a trigger for homelessness and can hamper exits from homelessness </a:t>
            </a:r>
            <a:endParaRPr dirty="0"/>
          </a:p>
          <a:p>
            <a:pPr marL="454025" lvl="0" indent="-342900" algn="l" rtl="0">
              <a:spcBef>
                <a:spcPts val="0"/>
              </a:spcBef>
              <a:spcAft>
                <a:spcPts val="0"/>
              </a:spcAft>
              <a:buSzPct val="100000"/>
              <a:buFont typeface="Arial" panose="020B0604020202020204" pitchFamily="34" charset="0"/>
              <a:buChar char="•"/>
            </a:pPr>
            <a:r>
              <a:rPr lang="en-GB" dirty="0"/>
              <a:t>Fuel poverty also impacts significantly on the capacity of homelessness systems to prevent and reduce homelessness</a:t>
            </a:r>
            <a:endParaRPr dirty="0"/>
          </a:p>
          <a:p>
            <a:pPr marL="454025" lvl="0" indent="-342900" algn="l" rtl="0">
              <a:spcBef>
                <a:spcPts val="0"/>
              </a:spcBef>
              <a:spcAft>
                <a:spcPts val="0"/>
              </a:spcAft>
              <a:buSzPct val="100000"/>
              <a:buFont typeface="Arial" panose="020B0604020202020204" pitchFamily="34" charset="0"/>
              <a:buChar char="•"/>
            </a:pPr>
            <a:r>
              <a:rPr lang="en-GB" dirty="0"/>
              <a:t>Especially when the impacts of the energy crisis are not acknowledged, and no strategic response is developed  </a:t>
            </a:r>
            <a:endParaRPr dirty="0"/>
          </a:p>
        </p:txBody>
      </p:sp>
      <p:sp>
        <p:nvSpPr>
          <p:cNvPr id="745" name="Google Shape;745;p116"/>
          <p:cNvSpPr txBox="1">
            <a:spLocks noGrp="1"/>
          </p:cNvSpPr>
          <p:nvPr>
            <p:ph type="title"/>
          </p:nvPr>
        </p:nvSpPr>
        <p:spPr>
          <a:xfrm>
            <a:off x="328985" y="0"/>
            <a:ext cx="4735800" cy="12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Conclusions </a:t>
            </a:r>
            <a:endParaRPr dirty="0"/>
          </a:p>
        </p:txBody>
      </p:sp>
      <p:pic>
        <p:nvPicPr>
          <p:cNvPr id="746" name="Google Shape;746;p116"/>
          <p:cNvPicPr preferRelativeResize="0"/>
          <p:nvPr/>
        </p:nvPicPr>
        <p:blipFill>
          <a:blip r:embed="rId3">
            <a:alphaModFix/>
          </a:blip>
          <a:stretch>
            <a:fillRect/>
          </a:stretch>
        </p:blipFill>
        <p:spPr>
          <a:xfrm>
            <a:off x="7113184" y="1550775"/>
            <a:ext cx="1879375" cy="29479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750"/>
        <p:cNvGrpSpPr/>
        <p:nvPr/>
      </p:nvGrpSpPr>
      <p:grpSpPr>
        <a:xfrm>
          <a:off x="0" y="0"/>
          <a:ext cx="0" cy="0"/>
          <a:chOff x="0" y="0"/>
          <a:chExt cx="0" cy="0"/>
        </a:xfrm>
      </p:grpSpPr>
      <p:sp>
        <p:nvSpPr>
          <p:cNvPr id="751" name="Google Shape;751;p117"/>
          <p:cNvSpPr txBox="1">
            <a:spLocks noGrp="1"/>
          </p:cNvSpPr>
          <p:nvPr>
            <p:ph type="body" idx="1"/>
          </p:nvPr>
        </p:nvSpPr>
        <p:spPr>
          <a:xfrm>
            <a:off x="362325" y="1546789"/>
            <a:ext cx="4970251" cy="3307222"/>
          </a:xfrm>
          <a:prstGeom prst="rect">
            <a:avLst/>
          </a:prstGeom>
        </p:spPr>
        <p:txBody>
          <a:bodyPr spcFirstLastPara="1" wrap="square" lIns="91425" tIns="91425" rIns="91425" bIns="91425" anchor="t" anchorCtr="0">
            <a:normAutofit fontScale="70000" lnSpcReduction="20000"/>
          </a:bodyPr>
          <a:lstStyle/>
          <a:p>
            <a:pPr marL="457200" lvl="0" indent="-346075" algn="l" rtl="0">
              <a:spcBef>
                <a:spcPts val="600"/>
              </a:spcBef>
              <a:spcAft>
                <a:spcPts val="600"/>
              </a:spcAft>
              <a:buSzPct val="100000"/>
              <a:buChar char="-"/>
            </a:pPr>
            <a:r>
              <a:rPr lang="en-GB" sz="2600" dirty="0">
                <a:latin typeface="Roboto" panose="02000000000000000000" pitchFamily="2" charset="0"/>
                <a:ea typeface="Roboto" panose="02000000000000000000" pitchFamily="2" charset="0"/>
                <a:cs typeface="Roboto" panose="02000000000000000000" pitchFamily="2" charset="0"/>
              </a:rPr>
              <a:t>Role of landlords as blockers to improved energy efficiency and reduced bills </a:t>
            </a:r>
            <a:endParaRPr sz="2600" dirty="0">
              <a:latin typeface="Roboto" panose="02000000000000000000" pitchFamily="2" charset="0"/>
              <a:ea typeface="Roboto" panose="02000000000000000000" pitchFamily="2" charset="0"/>
              <a:cs typeface="Roboto" panose="02000000000000000000" pitchFamily="2" charset="0"/>
            </a:endParaRPr>
          </a:p>
          <a:p>
            <a:pPr marL="457200" lvl="0" indent="-346075" algn="l" rtl="0">
              <a:spcBef>
                <a:spcPts val="600"/>
              </a:spcBef>
              <a:spcAft>
                <a:spcPts val="60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Extreme examples of fuel poverty</a:t>
            </a:r>
            <a:endParaRPr dirty="0">
              <a:latin typeface="Roboto" panose="02000000000000000000" pitchFamily="2" charset="0"/>
              <a:ea typeface="Roboto" panose="02000000000000000000" pitchFamily="2" charset="0"/>
              <a:cs typeface="Roboto" panose="02000000000000000000" pitchFamily="2" charset="0"/>
            </a:endParaRPr>
          </a:p>
          <a:p>
            <a:pPr marL="914400" lvl="1" indent="-310832" algn="l" rtl="0">
              <a:spcBef>
                <a:spcPts val="600"/>
              </a:spcBef>
              <a:spcAft>
                <a:spcPts val="600"/>
              </a:spcAft>
              <a:buSzPct val="100000"/>
              <a:buChar char="-"/>
            </a:pPr>
            <a:r>
              <a:rPr lang="en-GB" sz="2100" dirty="0">
                <a:latin typeface="Roboto" panose="02000000000000000000" pitchFamily="2" charset="0"/>
                <a:ea typeface="Roboto" panose="02000000000000000000" pitchFamily="2" charset="0"/>
                <a:cs typeface="Roboto" panose="02000000000000000000" pitchFamily="2" charset="0"/>
              </a:rPr>
              <a:t>Moving children out of worst spaces</a:t>
            </a:r>
            <a:endParaRPr sz="2100" dirty="0">
              <a:latin typeface="Roboto" panose="02000000000000000000" pitchFamily="2" charset="0"/>
              <a:ea typeface="Roboto" panose="02000000000000000000" pitchFamily="2" charset="0"/>
              <a:cs typeface="Roboto" panose="02000000000000000000" pitchFamily="2" charset="0"/>
            </a:endParaRPr>
          </a:p>
          <a:p>
            <a:pPr marL="914400" lvl="1" indent="-310832" algn="l" rtl="0">
              <a:spcBef>
                <a:spcPts val="600"/>
              </a:spcBef>
              <a:spcAft>
                <a:spcPts val="600"/>
              </a:spcAft>
              <a:buSzPct val="100000"/>
              <a:buChar char="-"/>
            </a:pPr>
            <a:r>
              <a:rPr lang="en-GB" sz="2100" dirty="0">
                <a:latin typeface="Roboto" panose="02000000000000000000" pitchFamily="2" charset="0"/>
                <a:ea typeface="Roboto" panose="02000000000000000000" pitchFamily="2" charset="0"/>
                <a:cs typeface="Roboto" panose="02000000000000000000" pitchFamily="2" charset="0"/>
              </a:rPr>
              <a:t>Damp, mould, property decay  </a:t>
            </a:r>
            <a:endParaRPr sz="2100" dirty="0">
              <a:latin typeface="Roboto" panose="02000000000000000000" pitchFamily="2" charset="0"/>
              <a:ea typeface="Roboto" panose="02000000000000000000" pitchFamily="2" charset="0"/>
              <a:cs typeface="Roboto" panose="02000000000000000000" pitchFamily="2" charset="0"/>
            </a:endParaRPr>
          </a:p>
          <a:p>
            <a:pPr marL="457200" lvl="0" indent="-346075" algn="l" rtl="0">
              <a:spcBef>
                <a:spcPts val="600"/>
              </a:spcBef>
              <a:spcAft>
                <a:spcPts val="600"/>
              </a:spcAft>
              <a:buSzPct val="100000"/>
              <a:buChar char="-"/>
            </a:pPr>
            <a:r>
              <a:rPr lang="en-GB" sz="2600" dirty="0">
                <a:latin typeface="Roboto" panose="02000000000000000000" pitchFamily="2" charset="0"/>
                <a:ea typeface="Roboto" panose="02000000000000000000" pitchFamily="2" charset="0"/>
                <a:cs typeface="Roboto" panose="02000000000000000000" pitchFamily="2" charset="0"/>
              </a:rPr>
              <a:t>Cost of living crisis constraining options  </a:t>
            </a:r>
            <a:endParaRPr sz="2600" dirty="0">
              <a:latin typeface="Roboto" panose="02000000000000000000" pitchFamily="2" charset="0"/>
              <a:ea typeface="Roboto" panose="02000000000000000000" pitchFamily="2" charset="0"/>
              <a:cs typeface="Roboto" panose="02000000000000000000" pitchFamily="2" charset="0"/>
            </a:endParaRPr>
          </a:p>
          <a:p>
            <a:pPr marL="914400" lvl="1" indent="-310832" algn="l" rtl="0">
              <a:spcBef>
                <a:spcPts val="600"/>
              </a:spcBef>
              <a:spcAft>
                <a:spcPts val="600"/>
              </a:spcAft>
              <a:buSzPct val="100000"/>
              <a:buChar char="-"/>
            </a:pPr>
            <a:r>
              <a:rPr lang="en-GB" sz="1900" dirty="0">
                <a:latin typeface="Roboto" panose="02000000000000000000" pitchFamily="2" charset="0"/>
                <a:ea typeface="Roboto" panose="02000000000000000000" pitchFamily="2" charset="0"/>
                <a:cs typeface="Roboto" panose="02000000000000000000" pitchFamily="2" charset="0"/>
              </a:rPr>
              <a:t>Can’t move out </a:t>
            </a:r>
            <a:endParaRPr sz="1900" dirty="0">
              <a:latin typeface="Roboto" panose="02000000000000000000" pitchFamily="2" charset="0"/>
              <a:ea typeface="Roboto" panose="02000000000000000000" pitchFamily="2" charset="0"/>
              <a:cs typeface="Roboto" panose="02000000000000000000" pitchFamily="2" charset="0"/>
            </a:endParaRPr>
          </a:p>
          <a:p>
            <a:pPr marL="914400" lvl="1" indent="-310832" algn="l" rtl="0">
              <a:spcBef>
                <a:spcPts val="600"/>
              </a:spcBef>
              <a:spcAft>
                <a:spcPts val="600"/>
              </a:spcAft>
              <a:buSzPct val="100000"/>
              <a:buChar char="-"/>
            </a:pPr>
            <a:r>
              <a:rPr lang="en-GB" sz="1900" dirty="0">
                <a:latin typeface="Roboto" panose="02000000000000000000" pitchFamily="2" charset="0"/>
                <a:ea typeface="Roboto" panose="02000000000000000000" pitchFamily="2" charset="0"/>
                <a:cs typeface="Roboto" panose="02000000000000000000" pitchFamily="2" charset="0"/>
              </a:rPr>
              <a:t>Living in broken down relationships </a:t>
            </a:r>
            <a:endParaRPr sz="1900" dirty="0">
              <a:latin typeface="Roboto" panose="02000000000000000000" pitchFamily="2" charset="0"/>
              <a:ea typeface="Roboto" panose="02000000000000000000" pitchFamily="2" charset="0"/>
              <a:cs typeface="Roboto" panose="02000000000000000000" pitchFamily="2" charset="0"/>
            </a:endParaRPr>
          </a:p>
        </p:txBody>
      </p:sp>
      <p:sp>
        <p:nvSpPr>
          <p:cNvPr id="752" name="Google Shape;752;p117"/>
          <p:cNvSpPr txBox="1">
            <a:spLocks noGrp="1"/>
          </p:cNvSpPr>
          <p:nvPr>
            <p:ph type="title"/>
          </p:nvPr>
        </p:nvSpPr>
        <p:spPr>
          <a:xfrm>
            <a:off x="362325" y="167275"/>
            <a:ext cx="4735800" cy="12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Next steps - PRS</a:t>
            </a:r>
            <a:endParaRPr dirty="0"/>
          </a:p>
        </p:txBody>
      </p:sp>
      <p:sp>
        <p:nvSpPr>
          <p:cNvPr id="753" name="Google Shape;753;p117"/>
          <p:cNvSpPr txBox="1">
            <a:spLocks noGrp="1"/>
          </p:cNvSpPr>
          <p:nvPr>
            <p:ph type="body" idx="1"/>
          </p:nvPr>
        </p:nvSpPr>
        <p:spPr>
          <a:xfrm>
            <a:off x="5460764" y="1781081"/>
            <a:ext cx="3563596" cy="2833648"/>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1200"/>
              </a:spcAft>
              <a:buSzPts val="935"/>
              <a:buNone/>
            </a:pPr>
            <a:r>
              <a:rPr lang="en-GB" i="1" dirty="0">
                <a:latin typeface="Roboto" panose="02000000000000000000" pitchFamily="2" charset="0"/>
                <a:ea typeface="Roboto" panose="02000000000000000000" pitchFamily="2" charset="0"/>
                <a:cs typeface="Roboto" panose="02000000000000000000" pitchFamily="2" charset="0"/>
              </a:rPr>
              <a:t>For example, there was like an energy scheme last year and because I was on universal credit they would have put in paid for like wall insulation and like the smart radiators and my landlord wouldn't do it…</a:t>
            </a:r>
            <a:endParaRPr i="1"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A96F14-CCAA-7722-0782-BE5E84F38684}"/>
              </a:ext>
            </a:extLst>
          </p:cNvPr>
          <p:cNvSpPr>
            <a:spLocks noGrp="1"/>
          </p:cNvSpPr>
          <p:nvPr>
            <p:ph type="ctrTitle"/>
          </p:nvPr>
        </p:nvSpPr>
        <p:spPr>
          <a:xfrm>
            <a:off x="311700" y="1492475"/>
            <a:ext cx="8341646" cy="3071700"/>
          </a:xfrm>
        </p:spPr>
        <p:txBody>
          <a:bodyPr/>
          <a:lstStyle/>
          <a:p>
            <a:r>
              <a:rPr lang="en-US" dirty="0"/>
              <a:t>Thanks for listening!</a:t>
            </a:r>
            <a:br>
              <a:rPr lang="en-US" dirty="0"/>
            </a:br>
            <a:br>
              <a:rPr lang="en-US" sz="2400" dirty="0"/>
            </a:br>
            <a:r>
              <a:rPr lang="en-US" sz="2400" dirty="0" err="1"/>
              <a:t>Nicholas.pleace@york.ac.uk</a:t>
            </a:r>
            <a:r>
              <a:rPr lang="en-US" sz="2400" dirty="0"/>
              <a:t> </a:t>
            </a:r>
            <a:br>
              <a:rPr lang="en-US" sz="2400" dirty="0"/>
            </a:br>
            <a:r>
              <a:rPr lang="en-US" sz="2400" dirty="0" err="1"/>
              <a:t>Carolyn.snell@york.ac.uk</a:t>
            </a:r>
            <a:endParaRPr lang="en-US" dirty="0"/>
          </a:p>
        </p:txBody>
      </p:sp>
    </p:spTree>
    <p:extLst>
      <p:ext uri="{BB962C8B-B14F-4D97-AF65-F5344CB8AC3E}">
        <p14:creationId xmlns:p14="http://schemas.microsoft.com/office/powerpoint/2010/main" val="401540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26"/>
        <p:cNvGrpSpPr/>
        <p:nvPr/>
      </p:nvGrpSpPr>
      <p:grpSpPr>
        <a:xfrm>
          <a:off x="0" y="0"/>
          <a:ext cx="0" cy="0"/>
          <a:chOff x="0" y="0"/>
          <a:chExt cx="0" cy="0"/>
        </a:xfrm>
      </p:grpSpPr>
      <p:sp>
        <p:nvSpPr>
          <p:cNvPr id="627" name="Google Shape;627;p98"/>
          <p:cNvSpPr txBox="1">
            <a:spLocks noGrp="1"/>
          </p:cNvSpPr>
          <p:nvPr>
            <p:ph type="body" idx="1"/>
          </p:nvPr>
        </p:nvSpPr>
        <p:spPr>
          <a:xfrm>
            <a:off x="367406" y="1575697"/>
            <a:ext cx="8331399" cy="3366288"/>
          </a:xfrm>
          <a:prstGeom prst="rect">
            <a:avLst/>
          </a:prstGeom>
        </p:spPr>
        <p:txBody>
          <a:bodyPr spcFirstLastPara="1" wrap="square" lIns="91425" tIns="91425" rIns="91425" bIns="91425" anchor="t" anchorCtr="0">
            <a:normAutofit fontScale="40000" lnSpcReduction="20000"/>
          </a:bodyPr>
          <a:lstStyle/>
          <a:p>
            <a:pPr marL="457200" lvl="0" indent="0" algn="l" rtl="0">
              <a:lnSpc>
                <a:spcPct val="100000"/>
              </a:lnSpc>
              <a:spcBef>
                <a:spcPts val="0"/>
              </a:spcBef>
              <a:spcAft>
                <a:spcPts val="0"/>
              </a:spcAft>
              <a:buNone/>
            </a:pPr>
            <a:endParaRPr dirty="0"/>
          </a:p>
          <a:p>
            <a:pPr marL="596900" lvl="0" indent="-457200" algn="l" rtl="0">
              <a:lnSpc>
                <a:spcPct val="120000"/>
              </a:lnSpc>
              <a:spcBef>
                <a:spcPts val="600"/>
              </a:spcBef>
              <a:spcAft>
                <a:spcPts val="600"/>
              </a:spcAft>
              <a:buSzPct val="100000"/>
              <a:buFont typeface="Arial" panose="020B0604020202020204" pitchFamily="34" charset="0"/>
              <a:buChar char="•"/>
            </a:pPr>
            <a:r>
              <a:rPr lang="en-GB" sz="3800" dirty="0">
                <a:latin typeface="Roboto" panose="02000000000000000000" pitchFamily="2" charset="0"/>
                <a:ea typeface="Roboto" panose="02000000000000000000" pitchFamily="2" charset="0"/>
                <a:cs typeface="Roboto" panose="02000000000000000000" pitchFamily="2" charset="0"/>
              </a:rPr>
              <a:t>We have known for some time that levels of poverty inequality and the nature of welfare systems were linked to the level and nature of UK and European homelessness, but it has been hard to see the specific effects of economic, social, political and policy and individual experiences, characteristics and choices   </a:t>
            </a:r>
          </a:p>
          <a:p>
            <a:pPr marL="596900" lvl="0" indent="-457200" algn="l" rtl="0">
              <a:lnSpc>
                <a:spcPct val="120000"/>
              </a:lnSpc>
              <a:spcBef>
                <a:spcPts val="600"/>
              </a:spcBef>
              <a:spcAft>
                <a:spcPts val="600"/>
              </a:spcAft>
              <a:buSzPct val="100000"/>
              <a:buFont typeface="Arial" panose="020B0604020202020204" pitchFamily="34" charset="0"/>
              <a:buChar char="•"/>
            </a:pPr>
            <a:r>
              <a:rPr lang="en-GB" sz="3800" dirty="0">
                <a:latin typeface="Roboto" panose="02000000000000000000" pitchFamily="2" charset="0"/>
                <a:ea typeface="Roboto" panose="02000000000000000000" pitchFamily="2" charset="0"/>
                <a:cs typeface="Roboto" panose="02000000000000000000" pitchFamily="2" charset="0"/>
              </a:rPr>
              <a:t>The sudden spike in energy costs gave us a way to explore how a specific dimension of poverty - that we had long suspected had a role in homelessness - might be influencing causation, experiences and capacities to exit homelessness</a:t>
            </a:r>
            <a:endParaRPr sz="3800" dirty="0">
              <a:latin typeface="Roboto" panose="02000000000000000000" pitchFamily="2" charset="0"/>
              <a:ea typeface="Roboto" panose="02000000000000000000" pitchFamily="2" charset="0"/>
              <a:cs typeface="Roboto" panose="02000000000000000000" pitchFamily="2" charset="0"/>
            </a:endParaRPr>
          </a:p>
          <a:p>
            <a:pPr marL="596900" lvl="0" indent="-457200" algn="l" rtl="0">
              <a:lnSpc>
                <a:spcPct val="120000"/>
              </a:lnSpc>
              <a:spcBef>
                <a:spcPts val="600"/>
              </a:spcBef>
              <a:spcAft>
                <a:spcPts val="600"/>
              </a:spcAft>
              <a:buSzPct val="100000"/>
              <a:buFont typeface="Arial" panose="020B0604020202020204" pitchFamily="34" charset="0"/>
              <a:buChar char="•"/>
            </a:pPr>
            <a:r>
              <a:rPr lang="en-GB" sz="3800" dirty="0">
                <a:latin typeface="Roboto" panose="02000000000000000000" pitchFamily="2" charset="0"/>
                <a:ea typeface="Roboto" panose="02000000000000000000" pitchFamily="2" charset="0"/>
                <a:cs typeface="Roboto" panose="02000000000000000000" pitchFamily="2" charset="0"/>
              </a:rPr>
              <a:t>The UK homeless sector quickly delivered research showing negative effects from the energy crisis, but this research took a longer and more detailed look at what the issues were and what was happening over time</a:t>
            </a:r>
            <a:endParaRPr sz="3800" dirty="0">
              <a:latin typeface="Roboto" panose="02000000000000000000" pitchFamily="2" charset="0"/>
              <a:ea typeface="Roboto" panose="02000000000000000000" pitchFamily="2" charset="0"/>
              <a:cs typeface="Roboto" panose="02000000000000000000" pitchFamily="2" charset="0"/>
            </a:endParaRPr>
          </a:p>
        </p:txBody>
      </p:sp>
      <p:sp>
        <p:nvSpPr>
          <p:cNvPr id="628" name="Google Shape;628;p98"/>
          <p:cNvSpPr txBox="1">
            <a:spLocks noGrp="1"/>
          </p:cNvSpPr>
          <p:nvPr>
            <p:ph type="title"/>
          </p:nvPr>
        </p:nvSpPr>
        <p:spPr>
          <a:xfrm>
            <a:off x="367406" y="341797"/>
            <a:ext cx="4735800" cy="12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Existing knowledge on the topic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32"/>
        <p:cNvGrpSpPr/>
        <p:nvPr/>
      </p:nvGrpSpPr>
      <p:grpSpPr>
        <a:xfrm>
          <a:off x="0" y="0"/>
          <a:ext cx="0" cy="0"/>
          <a:chOff x="0" y="0"/>
          <a:chExt cx="0" cy="0"/>
        </a:xfrm>
      </p:grpSpPr>
      <p:sp>
        <p:nvSpPr>
          <p:cNvPr id="633" name="Google Shape;633;p99"/>
          <p:cNvSpPr txBox="1">
            <a:spLocks noGrp="1"/>
          </p:cNvSpPr>
          <p:nvPr>
            <p:ph type="body" idx="1"/>
          </p:nvPr>
        </p:nvSpPr>
        <p:spPr>
          <a:xfrm>
            <a:off x="276550" y="1495474"/>
            <a:ext cx="4597600" cy="328326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GB" dirty="0">
                <a:latin typeface="Roboto" panose="02000000000000000000" pitchFamily="2" charset="0"/>
                <a:ea typeface="Roboto" panose="02000000000000000000" pitchFamily="2" charset="0"/>
                <a:cs typeface="Roboto" panose="02000000000000000000" pitchFamily="2" charset="0"/>
              </a:rPr>
              <a:t>The impact of the energy crisis on:</a:t>
            </a:r>
            <a:endParaRPr dirty="0">
              <a:latin typeface="Roboto" panose="02000000000000000000" pitchFamily="2" charset="0"/>
              <a:ea typeface="Roboto" panose="02000000000000000000" pitchFamily="2" charset="0"/>
              <a:cs typeface="Roboto" panose="02000000000000000000" pitchFamily="2" charset="0"/>
            </a:endParaRPr>
          </a:p>
          <a:p>
            <a:pPr marL="457200" lvl="0" indent="-327025" algn="l" rtl="0">
              <a:lnSpc>
                <a:spcPct val="120000"/>
              </a:lnSpc>
              <a:spcBef>
                <a:spcPts val="600"/>
              </a:spcBef>
              <a:spcAft>
                <a:spcPts val="600"/>
              </a:spcAft>
              <a:buSzPct val="100000"/>
              <a:buAutoNum type="arabicPeriod"/>
            </a:pPr>
            <a:r>
              <a:rPr lang="en-GB" dirty="0">
                <a:latin typeface="Roboto" panose="02000000000000000000" pitchFamily="2" charset="0"/>
                <a:ea typeface="Roboto" panose="02000000000000000000" pitchFamily="2" charset="0"/>
                <a:cs typeface="Roboto" panose="02000000000000000000" pitchFamily="2" charset="0"/>
              </a:rPr>
              <a:t>How has the energy crisis affected people at risk or who are homeless?</a:t>
            </a:r>
            <a:endParaRPr dirty="0">
              <a:latin typeface="Roboto" panose="02000000000000000000" pitchFamily="2" charset="0"/>
              <a:ea typeface="Roboto" panose="02000000000000000000" pitchFamily="2" charset="0"/>
              <a:cs typeface="Roboto" panose="02000000000000000000" pitchFamily="2" charset="0"/>
            </a:endParaRPr>
          </a:p>
          <a:p>
            <a:pPr marL="457200" lvl="0" indent="-327025" algn="l" rtl="0">
              <a:lnSpc>
                <a:spcPct val="120000"/>
              </a:lnSpc>
              <a:spcBef>
                <a:spcPts val="600"/>
              </a:spcBef>
              <a:spcAft>
                <a:spcPts val="600"/>
              </a:spcAft>
              <a:buSzPct val="100000"/>
              <a:buAutoNum type="arabicPeriod"/>
            </a:pPr>
            <a:r>
              <a:rPr lang="en-GB" dirty="0">
                <a:latin typeface="Roboto" panose="02000000000000000000" pitchFamily="2" charset="0"/>
                <a:ea typeface="Roboto" panose="02000000000000000000" pitchFamily="2" charset="0"/>
                <a:cs typeface="Roboto" panose="02000000000000000000" pitchFamily="2" charset="0"/>
              </a:rPr>
              <a:t> How has the energy crisis affected the ability of services to support people? </a:t>
            </a:r>
            <a:endParaRPr dirty="0">
              <a:latin typeface="Roboto" panose="02000000000000000000" pitchFamily="2" charset="0"/>
              <a:ea typeface="Roboto" panose="02000000000000000000" pitchFamily="2" charset="0"/>
              <a:cs typeface="Roboto" panose="02000000000000000000" pitchFamily="2" charset="0"/>
            </a:endParaRPr>
          </a:p>
          <a:p>
            <a:pPr marL="457200" lvl="0" indent="-327025" algn="l" rtl="0">
              <a:lnSpc>
                <a:spcPct val="120000"/>
              </a:lnSpc>
              <a:spcBef>
                <a:spcPts val="600"/>
              </a:spcBef>
              <a:spcAft>
                <a:spcPts val="600"/>
              </a:spcAft>
              <a:buSzPct val="100000"/>
              <a:buAutoNum type="arabicPeriod"/>
            </a:pPr>
            <a:r>
              <a:rPr lang="en-GB" dirty="0">
                <a:latin typeface="Roboto" panose="02000000000000000000" pitchFamily="2" charset="0"/>
                <a:ea typeface="Roboto" panose="02000000000000000000" pitchFamily="2" charset="0"/>
                <a:cs typeface="Roboto" panose="02000000000000000000" pitchFamily="2" charset="0"/>
              </a:rPr>
              <a:t>How effective have policy measures been/what needs to be improved?</a:t>
            </a:r>
            <a:endParaRPr dirty="0">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1200"/>
              </a:spcBef>
              <a:spcAft>
                <a:spcPts val="1200"/>
              </a:spcAft>
              <a:buNone/>
            </a:pPr>
            <a:endParaRPr dirty="0"/>
          </a:p>
        </p:txBody>
      </p:sp>
      <p:sp>
        <p:nvSpPr>
          <p:cNvPr id="634" name="Google Shape;634;p99"/>
          <p:cNvSpPr txBox="1">
            <a:spLocks noGrp="1"/>
          </p:cNvSpPr>
          <p:nvPr>
            <p:ph type="title"/>
          </p:nvPr>
        </p:nvSpPr>
        <p:spPr>
          <a:xfrm>
            <a:off x="343250" y="44275"/>
            <a:ext cx="5414700" cy="12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Research questions </a:t>
            </a:r>
            <a:endParaRPr dirty="0"/>
          </a:p>
        </p:txBody>
      </p:sp>
      <p:pic>
        <p:nvPicPr>
          <p:cNvPr id="5" name="Picture 4" descr="Cover of fuel poverty and homelessness">
            <a:extLst>
              <a:ext uri="{FF2B5EF4-FFF2-40B4-BE49-F238E27FC236}">
                <a16:creationId xmlns:a16="http://schemas.microsoft.com/office/drawing/2014/main" id="{63434B20-3571-F38A-D3F5-C917B9F0AB64}"/>
              </a:ext>
            </a:extLst>
          </p:cNvPr>
          <p:cNvPicPr>
            <a:picLocks noChangeAspect="1"/>
          </p:cNvPicPr>
          <p:nvPr/>
        </p:nvPicPr>
        <p:blipFill>
          <a:blip r:embed="rId3"/>
          <a:stretch>
            <a:fillRect/>
          </a:stretch>
        </p:blipFill>
        <p:spPr>
          <a:xfrm>
            <a:off x="5665862" y="1597283"/>
            <a:ext cx="3201588" cy="28600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39"/>
        <p:cNvGrpSpPr/>
        <p:nvPr/>
      </p:nvGrpSpPr>
      <p:grpSpPr>
        <a:xfrm>
          <a:off x="0" y="0"/>
          <a:ext cx="0" cy="0"/>
          <a:chOff x="0" y="0"/>
          <a:chExt cx="0" cy="0"/>
        </a:xfrm>
      </p:grpSpPr>
      <p:sp>
        <p:nvSpPr>
          <p:cNvPr id="640" name="Google Shape;640;p100"/>
          <p:cNvSpPr txBox="1">
            <a:spLocks noGrp="1"/>
          </p:cNvSpPr>
          <p:nvPr>
            <p:ph type="body" idx="1"/>
          </p:nvPr>
        </p:nvSpPr>
        <p:spPr>
          <a:xfrm>
            <a:off x="770202" y="1768978"/>
            <a:ext cx="4203450" cy="2726109"/>
          </a:xfrm>
          <a:prstGeom prst="rect">
            <a:avLst/>
          </a:prstGeom>
        </p:spPr>
        <p:txBody>
          <a:bodyPr spcFirstLastPara="1" wrap="square" lIns="91425" tIns="91425" rIns="91425" bIns="91425" anchor="t" anchorCtr="0">
            <a:normAutofit fontScale="62500" lnSpcReduction="20000"/>
          </a:bodyPr>
          <a:lstStyle/>
          <a:p>
            <a:pPr marL="457200" lvl="0" indent="-355600" algn="l" rtl="0">
              <a:spcBef>
                <a:spcPts val="600"/>
              </a:spcBef>
              <a:spcAft>
                <a:spcPts val="600"/>
              </a:spcAft>
              <a:buSzPts val="2000"/>
              <a:buChar char="-"/>
            </a:pPr>
            <a:r>
              <a:rPr lang="en-GB" sz="3100" dirty="0">
                <a:latin typeface="Roboto" panose="02000000000000000000" pitchFamily="2" charset="0"/>
                <a:ea typeface="Roboto" panose="02000000000000000000" pitchFamily="2" charset="0"/>
                <a:cs typeface="Roboto" panose="02000000000000000000" pitchFamily="2" charset="0"/>
              </a:rPr>
              <a:t>Case study city </a:t>
            </a:r>
            <a:endParaRPr sz="3100" dirty="0">
              <a:latin typeface="Roboto" panose="02000000000000000000" pitchFamily="2" charset="0"/>
              <a:ea typeface="Roboto" panose="02000000000000000000" pitchFamily="2" charset="0"/>
              <a:cs typeface="Roboto" panose="02000000000000000000" pitchFamily="2" charset="0"/>
            </a:endParaRPr>
          </a:p>
          <a:p>
            <a:pPr marL="914400" lvl="1" indent="-317500" algn="l" rtl="0">
              <a:spcBef>
                <a:spcPts val="600"/>
              </a:spcBef>
              <a:spcAft>
                <a:spcPts val="600"/>
              </a:spcAft>
              <a:buSzPts val="1400"/>
              <a:buChar char="-"/>
            </a:pPr>
            <a:r>
              <a:rPr lang="en-GB" sz="2600" dirty="0">
                <a:latin typeface="Roboto" panose="02000000000000000000" pitchFamily="2" charset="0"/>
                <a:ea typeface="Roboto" panose="02000000000000000000" pitchFamily="2" charset="0"/>
                <a:cs typeface="Roboto" panose="02000000000000000000" pitchFamily="2" charset="0"/>
              </a:rPr>
              <a:t>9 Frontline service providers </a:t>
            </a:r>
            <a:endParaRPr sz="2600" dirty="0">
              <a:latin typeface="Roboto" panose="02000000000000000000" pitchFamily="2" charset="0"/>
              <a:ea typeface="Roboto" panose="02000000000000000000" pitchFamily="2" charset="0"/>
              <a:cs typeface="Roboto" panose="02000000000000000000" pitchFamily="2" charset="0"/>
            </a:endParaRPr>
          </a:p>
          <a:p>
            <a:pPr marL="914400" lvl="1" indent="-317500" algn="l" rtl="0">
              <a:spcBef>
                <a:spcPts val="600"/>
              </a:spcBef>
              <a:spcAft>
                <a:spcPts val="600"/>
              </a:spcAft>
              <a:buSzPts val="1400"/>
              <a:buChar char="-"/>
            </a:pPr>
            <a:r>
              <a:rPr lang="en-GB" sz="2600" dirty="0">
                <a:latin typeface="Roboto" panose="02000000000000000000" pitchFamily="2" charset="0"/>
                <a:ea typeface="Roboto" panose="02000000000000000000" pitchFamily="2" charset="0"/>
                <a:cs typeface="Roboto" panose="02000000000000000000" pitchFamily="2" charset="0"/>
              </a:rPr>
              <a:t>9 ‘lived experience’ interviews</a:t>
            </a:r>
            <a:endParaRPr sz="2600" dirty="0">
              <a:latin typeface="Roboto" panose="02000000000000000000" pitchFamily="2" charset="0"/>
              <a:ea typeface="Roboto" panose="02000000000000000000" pitchFamily="2" charset="0"/>
              <a:cs typeface="Roboto" panose="02000000000000000000" pitchFamily="2" charset="0"/>
            </a:endParaRPr>
          </a:p>
          <a:p>
            <a:pPr marL="457200" lvl="0" indent="-355600" algn="l" rtl="0">
              <a:spcBef>
                <a:spcPts val="600"/>
              </a:spcBef>
              <a:spcAft>
                <a:spcPts val="600"/>
              </a:spcAft>
              <a:buSzPts val="2000"/>
              <a:buChar char="-"/>
            </a:pPr>
            <a:r>
              <a:rPr lang="en-GB" sz="3100" dirty="0">
                <a:latin typeface="Roboto" panose="02000000000000000000" pitchFamily="2" charset="0"/>
                <a:ea typeface="Roboto" panose="02000000000000000000" pitchFamily="2" charset="0"/>
                <a:cs typeface="Roboto" panose="02000000000000000000" pitchFamily="2" charset="0"/>
              </a:rPr>
              <a:t>Expert interviews</a:t>
            </a:r>
            <a:endParaRPr sz="3100" dirty="0">
              <a:latin typeface="Roboto" panose="02000000000000000000" pitchFamily="2" charset="0"/>
              <a:ea typeface="Roboto" panose="02000000000000000000" pitchFamily="2" charset="0"/>
              <a:cs typeface="Roboto" panose="02000000000000000000" pitchFamily="2" charset="0"/>
            </a:endParaRPr>
          </a:p>
          <a:p>
            <a:pPr marL="914400" lvl="1" indent="-317500" algn="l" rtl="0">
              <a:spcBef>
                <a:spcPts val="600"/>
              </a:spcBef>
              <a:spcAft>
                <a:spcPts val="600"/>
              </a:spcAft>
              <a:buSzPts val="1400"/>
              <a:buChar char="-"/>
            </a:pPr>
            <a:r>
              <a:rPr lang="en-GB" sz="2600" dirty="0">
                <a:latin typeface="Roboto" panose="02000000000000000000" pitchFamily="2" charset="0"/>
                <a:ea typeface="Roboto" panose="02000000000000000000" pitchFamily="2" charset="0"/>
                <a:cs typeface="Roboto" panose="02000000000000000000" pitchFamily="2" charset="0"/>
              </a:rPr>
              <a:t>3 international experts</a:t>
            </a:r>
            <a:endParaRPr sz="2600" dirty="0">
              <a:latin typeface="Roboto" panose="02000000000000000000" pitchFamily="2" charset="0"/>
              <a:ea typeface="Roboto" panose="02000000000000000000" pitchFamily="2" charset="0"/>
              <a:cs typeface="Roboto" panose="02000000000000000000" pitchFamily="2" charset="0"/>
            </a:endParaRPr>
          </a:p>
          <a:p>
            <a:pPr marL="914400" lvl="1" indent="-317500" algn="l" rtl="0">
              <a:spcBef>
                <a:spcPts val="600"/>
              </a:spcBef>
              <a:spcAft>
                <a:spcPts val="600"/>
              </a:spcAft>
              <a:buSzPts val="1400"/>
              <a:buChar char="-"/>
            </a:pPr>
            <a:r>
              <a:rPr lang="en-GB" sz="2600" dirty="0">
                <a:latin typeface="Roboto" panose="02000000000000000000" pitchFamily="2" charset="0"/>
                <a:ea typeface="Roboto" panose="02000000000000000000" pitchFamily="2" charset="0"/>
                <a:cs typeface="Roboto" panose="02000000000000000000" pitchFamily="2" charset="0"/>
              </a:rPr>
              <a:t>8 policy experts </a:t>
            </a:r>
            <a:endParaRPr sz="2600" dirty="0">
              <a:latin typeface="Roboto" panose="02000000000000000000" pitchFamily="2" charset="0"/>
              <a:ea typeface="Roboto" panose="02000000000000000000" pitchFamily="2" charset="0"/>
              <a:cs typeface="Roboto" panose="02000000000000000000" pitchFamily="2" charset="0"/>
            </a:endParaRPr>
          </a:p>
        </p:txBody>
      </p:sp>
      <p:sp>
        <p:nvSpPr>
          <p:cNvPr id="641" name="Google Shape;641;p100"/>
          <p:cNvSpPr txBox="1">
            <a:spLocks noGrp="1"/>
          </p:cNvSpPr>
          <p:nvPr>
            <p:ph type="title"/>
          </p:nvPr>
        </p:nvSpPr>
        <p:spPr>
          <a:xfrm>
            <a:off x="603225" y="209800"/>
            <a:ext cx="4735800" cy="123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Qualitative method </a:t>
            </a:r>
            <a:endParaRPr dirty="0"/>
          </a:p>
        </p:txBody>
      </p:sp>
      <p:pic>
        <p:nvPicPr>
          <p:cNvPr id="4" name="Google Shape;635;p99">
            <a:extLst>
              <a:ext uri="{FF2B5EF4-FFF2-40B4-BE49-F238E27FC236}">
                <a16:creationId xmlns:a16="http://schemas.microsoft.com/office/drawing/2014/main" id="{9769F21F-688B-44A6-9885-9951B85ADBFF}"/>
              </a:ext>
            </a:extLst>
          </p:cNvPr>
          <p:cNvPicPr preferRelativeResize="0"/>
          <p:nvPr/>
        </p:nvPicPr>
        <p:blipFill>
          <a:blip r:embed="rId3">
            <a:alphaModFix/>
          </a:blip>
          <a:stretch>
            <a:fillRect/>
          </a:stretch>
        </p:blipFill>
        <p:spPr>
          <a:xfrm>
            <a:off x="5036775" y="1848625"/>
            <a:ext cx="3802425" cy="2534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45"/>
        <p:cNvGrpSpPr/>
        <p:nvPr/>
      </p:nvGrpSpPr>
      <p:grpSpPr>
        <a:xfrm>
          <a:off x="0" y="0"/>
          <a:ext cx="0" cy="0"/>
          <a:chOff x="0" y="0"/>
          <a:chExt cx="0" cy="0"/>
        </a:xfrm>
      </p:grpSpPr>
      <p:sp>
        <p:nvSpPr>
          <p:cNvPr id="646" name="Google Shape;646;p101"/>
          <p:cNvSpPr txBox="1">
            <a:spLocks noGrp="1"/>
          </p:cNvSpPr>
          <p:nvPr>
            <p:ph type="title"/>
          </p:nvPr>
        </p:nvSpPr>
        <p:spPr>
          <a:xfrm>
            <a:off x="314275" y="261050"/>
            <a:ext cx="7030200" cy="11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Before we go any further...Robin’s story</a:t>
            </a:r>
            <a:endParaRPr dirty="0"/>
          </a:p>
        </p:txBody>
      </p:sp>
      <p:sp>
        <p:nvSpPr>
          <p:cNvPr id="647" name="Google Shape;647;p101"/>
          <p:cNvSpPr txBox="1">
            <a:spLocks noGrp="1"/>
          </p:cNvSpPr>
          <p:nvPr>
            <p:ph type="body" idx="1"/>
          </p:nvPr>
        </p:nvSpPr>
        <p:spPr>
          <a:xfrm>
            <a:off x="236500" y="1455650"/>
            <a:ext cx="4100700" cy="31513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400" i="1" dirty="0">
                <a:latin typeface="Calibri"/>
                <a:ea typeface="Calibri"/>
                <a:cs typeface="Calibri"/>
                <a:sym typeface="Calibri"/>
              </a:rPr>
              <a:t>’I’m on pre-pay for the electric and it’s a standard bill for the gas. </a:t>
            </a:r>
            <a:r>
              <a:rPr lang="en-GB" sz="1400" b="1" i="1" dirty="0">
                <a:latin typeface="Calibri"/>
                <a:ea typeface="Calibri"/>
                <a:cs typeface="Calibri"/>
                <a:sym typeface="Calibri"/>
              </a:rPr>
              <a:t>It’s just going up and up</a:t>
            </a:r>
            <a:r>
              <a:rPr lang="en-GB" sz="1400" i="1" dirty="0">
                <a:latin typeface="Calibri"/>
                <a:ea typeface="Calibri"/>
                <a:cs typeface="Calibri"/>
                <a:sym typeface="Calibri"/>
              </a:rPr>
              <a:t>. I’m finding it hard to heat the place and literally the electric is disappearing, it’s the standing charges they are ridiculous. It’s getting worse. I’ve got my heating on an hour a day, worried I use too much gas and </a:t>
            </a:r>
            <a:r>
              <a:rPr lang="en-GB" sz="1400" b="1" i="1" dirty="0">
                <a:latin typeface="Calibri"/>
                <a:ea typeface="Calibri"/>
                <a:cs typeface="Calibri"/>
                <a:sym typeface="Calibri"/>
              </a:rPr>
              <a:t>I’m in debt with that a little too </a:t>
            </a:r>
            <a:r>
              <a:rPr lang="en-GB" sz="1400" i="1" dirty="0">
                <a:latin typeface="Calibri"/>
                <a:ea typeface="Calibri"/>
                <a:cs typeface="Calibri"/>
                <a:sym typeface="Calibri"/>
              </a:rPr>
              <a:t>and I’m trying to pay that back too. It’s </a:t>
            </a:r>
            <a:r>
              <a:rPr lang="en-GB" sz="1400" b="1" i="1" dirty="0">
                <a:latin typeface="Calibri"/>
                <a:ea typeface="Calibri"/>
                <a:cs typeface="Calibri"/>
                <a:sym typeface="Calibri"/>
              </a:rPr>
              <a:t>a case of duvets, jumpers and coats in the house</a:t>
            </a:r>
            <a:r>
              <a:rPr lang="en-GB" sz="1400" i="1" dirty="0">
                <a:latin typeface="Calibri"/>
                <a:ea typeface="Calibri"/>
                <a:cs typeface="Calibri"/>
                <a:sym typeface="Calibri"/>
              </a:rPr>
              <a:t> which is not ideal. It’s affected my eating habits too; </a:t>
            </a:r>
            <a:r>
              <a:rPr lang="en-GB" sz="1400" b="1" i="1" dirty="0">
                <a:latin typeface="Calibri"/>
                <a:ea typeface="Calibri"/>
                <a:cs typeface="Calibri"/>
                <a:sym typeface="Calibri"/>
              </a:rPr>
              <a:t>I’m having one hot meal a day </a:t>
            </a:r>
            <a:r>
              <a:rPr lang="en-GB" sz="1400" i="1" dirty="0">
                <a:latin typeface="Calibri"/>
                <a:ea typeface="Calibri"/>
                <a:cs typeface="Calibri"/>
                <a:sym typeface="Calibri"/>
              </a:rPr>
              <a:t>and cooking once a day. I’m getting sandwiches but one hot meal. I’m minimising the time I’m using it, </a:t>
            </a:r>
            <a:r>
              <a:rPr lang="en-GB" sz="1400" b="1" i="1" dirty="0">
                <a:latin typeface="Calibri"/>
                <a:ea typeface="Calibri"/>
                <a:cs typeface="Calibri"/>
                <a:sym typeface="Calibri"/>
              </a:rPr>
              <a:t>not using the oven</a:t>
            </a:r>
            <a:r>
              <a:rPr lang="en-GB" sz="1400" i="1" dirty="0">
                <a:latin typeface="Calibri"/>
                <a:ea typeface="Calibri"/>
                <a:cs typeface="Calibri"/>
                <a:sym typeface="Calibri"/>
              </a:rPr>
              <a:t>.... ‘</a:t>
            </a:r>
            <a:endParaRPr sz="1400" i="1" dirty="0">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GB" sz="1000" b="1" dirty="0">
                <a:latin typeface="Roboto" panose="02000000000000000000" pitchFamily="2" charset="0"/>
                <a:ea typeface="Roboto" panose="02000000000000000000" pitchFamily="2" charset="0"/>
                <a:cs typeface="Roboto" panose="02000000000000000000" pitchFamily="2" charset="0"/>
              </a:rPr>
              <a:t>‘Robin’, Recipient of a supported living scheme, Northern City, Interviewed in November 2023</a:t>
            </a:r>
            <a:endParaRPr sz="1000" b="1" dirty="0">
              <a:latin typeface="Roboto" panose="02000000000000000000" pitchFamily="2" charset="0"/>
              <a:ea typeface="Roboto" panose="02000000000000000000" pitchFamily="2" charset="0"/>
              <a:cs typeface="Roboto" panose="02000000000000000000" pitchFamily="2" charset="0"/>
            </a:endParaRPr>
          </a:p>
        </p:txBody>
      </p:sp>
      <p:sp>
        <p:nvSpPr>
          <p:cNvPr id="648" name="Google Shape;648;p101"/>
          <p:cNvSpPr txBox="1">
            <a:spLocks noGrp="1"/>
          </p:cNvSpPr>
          <p:nvPr>
            <p:ph type="body" idx="4"/>
          </p:nvPr>
        </p:nvSpPr>
        <p:spPr>
          <a:xfrm>
            <a:off x="4572000" y="1455650"/>
            <a:ext cx="4335500" cy="3264499"/>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GB" sz="1400" i="1" dirty="0">
                <a:latin typeface="Calibri"/>
                <a:ea typeface="Calibri"/>
                <a:cs typeface="Calibri"/>
                <a:sym typeface="Calibri"/>
              </a:rPr>
              <a:t>‘Honestly, I just want to be able to get carpets for my property. I was putting money aside for it while I was working, but can’t now. I’ve had to use that to survive. </a:t>
            </a:r>
            <a:r>
              <a:rPr lang="en-GB" sz="1400" b="1" i="1" dirty="0">
                <a:latin typeface="Calibri"/>
                <a:ea typeface="Calibri"/>
                <a:cs typeface="Calibri"/>
                <a:sym typeface="Calibri"/>
              </a:rPr>
              <a:t>I can’t afford carpets and that makes it harder to heat and stay warm as well. I’m losing the heat I’m putting in as there’s no insulation.</a:t>
            </a:r>
            <a:r>
              <a:rPr lang="en-GB" sz="1400" i="1" dirty="0">
                <a:latin typeface="Calibri"/>
                <a:ea typeface="Calibri"/>
                <a:cs typeface="Calibri"/>
                <a:sym typeface="Calibri"/>
              </a:rPr>
              <a:t> I have to sit by the radiator you know..</a:t>
            </a:r>
            <a:endParaRPr sz="1400" i="1" dirty="0">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r>
              <a:rPr lang="en-GB" sz="1400" i="1" dirty="0">
                <a:latin typeface="Calibri"/>
                <a:ea typeface="Calibri"/>
                <a:cs typeface="Calibri"/>
                <a:sym typeface="Calibri"/>
              </a:rPr>
              <a:t>I want to become a secure tenant in this place. Obviously at the moment I’m only an introductory tenant so I’m worrying that after losing my job I might lose this home too. These arrears are really worrying me. I’m hoping if I keep showing them that I want to pay and keep paying as much as I can it will help’ </a:t>
            </a:r>
            <a:endParaRPr sz="1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52"/>
        <p:cNvGrpSpPr/>
        <p:nvPr/>
      </p:nvGrpSpPr>
      <p:grpSpPr>
        <a:xfrm>
          <a:off x="0" y="0"/>
          <a:ext cx="0" cy="0"/>
          <a:chOff x="0" y="0"/>
          <a:chExt cx="0" cy="0"/>
        </a:xfrm>
      </p:grpSpPr>
      <p:sp>
        <p:nvSpPr>
          <p:cNvPr id="653" name="Google Shape;653;p102"/>
          <p:cNvSpPr txBox="1">
            <a:spLocks noGrp="1"/>
          </p:cNvSpPr>
          <p:nvPr>
            <p:ph type="body" idx="1"/>
          </p:nvPr>
        </p:nvSpPr>
        <p:spPr>
          <a:xfrm>
            <a:off x="574875" y="1958400"/>
            <a:ext cx="8044800" cy="2496900"/>
          </a:xfrm>
          <a:prstGeom prst="rect">
            <a:avLst/>
          </a:prstGeom>
        </p:spPr>
        <p:txBody>
          <a:bodyPr spcFirstLastPara="1" wrap="square" lIns="91425" tIns="91425" rIns="91425" bIns="91425" anchor="t" anchorCtr="0">
            <a:normAutofit/>
          </a:bodyPr>
          <a:lstStyle/>
          <a:p>
            <a:pPr marL="457200" lvl="0" indent="-355600" algn="l" rtl="0">
              <a:spcBef>
                <a:spcPts val="600"/>
              </a:spcBef>
              <a:spcAft>
                <a:spcPts val="600"/>
              </a:spcAft>
              <a:buSzPts val="2000"/>
              <a:buAutoNum type="arabicPeriod"/>
            </a:pPr>
            <a:r>
              <a:rPr lang="en-GB" dirty="0">
                <a:latin typeface="Roboto" panose="02000000000000000000" pitchFamily="2" charset="0"/>
                <a:ea typeface="Roboto" panose="02000000000000000000" pitchFamily="2" charset="0"/>
                <a:cs typeface="Roboto" panose="02000000000000000000" pitchFamily="2" charset="0"/>
              </a:rPr>
              <a:t>The impact of the cost-of-living crisis on homelessness and housing precarity </a:t>
            </a:r>
            <a:endParaRPr dirty="0">
              <a:latin typeface="Roboto" panose="02000000000000000000" pitchFamily="2" charset="0"/>
              <a:ea typeface="Roboto" panose="02000000000000000000" pitchFamily="2" charset="0"/>
              <a:cs typeface="Roboto" panose="02000000000000000000" pitchFamily="2" charset="0"/>
            </a:endParaRPr>
          </a:p>
          <a:p>
            <a:pPr marL="457200" lvl="0" indent="-355600" algn="l" rtl="0">
              <a:spcBef>
                <a:spcPts val="600"/>
              </a:spcBef>
              <a:spcAft>
                <a:spcPts val="600"/>
              </a:spcAft>
              <a:buSzPts val="2000"/>
              <a:buAutoNum type="arabicPeriod"/>
            </a:pPr>
            <a:r>
              <a:rPr lang="en-GB" dirty="0">
                <a:latin typeface="Roboto" panose="02000000000000000000" pitchFamily="2" charset="0"/>
                <a:ea typeface="Roboto" panose="02000000000000000000" pitchFamily="2" charset="0"/>
                <a:cs typeface="Roboto" panose="02000000000000000000" pitchFamily="2" charset="0"/>
              </a:rPr>
              <a:t>The impact of the cost-of-living crisis on organisations and service delivery </a:t>
            </a:r>
            <a:endParaRPr dirty="0">
              <a:latin typeface="Roboto" panose="02000000000000000000" pitchFamily="2" charset="0"/>
              <a:ea typeface="Roboto" panose="02000000000000000000" pitchFamily="2" charset="0"/>
              <a:cs typeface="Roboto" panose="02000000000000000000" pitchFamily="2" charset="0"/>
            </a:endParaRPr>
          </a:p>
          <a:p>
            <a:pPr marL="457200" lvl="0" indent="-355600" algn="l" rtl="0">
              <a:spcBef>
                <a:spcPts val="600"/>
              </a:spcBef>
              <a:spcAft>
                <a:spcPts val="600"/>
              </a:spcAft>
              <a:buSzPts val="2000"/>
              <a:buAutoNum type="arabicPeriod"/>
            </a:pPr>
            <a:r>
              <a:rPr lang="en-GB" dirty="0">
                <a:latin typeface="Roboto" panose="02000000000000000000" pitchFamily="2" charset="0"/>
                <a:ea typeface="Roboto" panose="02000000000000000000" pitchFamily="2" charset="0"/>
                <a:cs typeface="Roboto" panose="02000000000000000000" pitchFamily="2" charset="0"/>
              </a:rPr>
              <a:t>The impact of policy responses </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654" name="Google Shape;654;p102"/>
          <p:cNvSpPr txBox="1">
            <a:spLocks noGrp="1"/>
          </p:cNvSpPr>
          <p:nvPr>
            <p:ph type="title"/>
          </p:nvPr>
        </p:nvSpPr>
        <p:spPr>
          <a:xfrm>
            <a:off x="574875" y="971044"/>
            <a:ext cx="4735800" cy="81980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Headline findings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58"/>
        <p:cNvGrpSpPr/>
        <p:nvPr/>
      </p:nvGrpSpPr>
      <p:grpSpPr>
        <a:xfrm>
          <a:off x="0" y="0"/>
          <a:ext cx="0" cy="0"/>
          <a:chOff x="0" y="0"/>
          <a:chExt cx="0" cy="0"/>
        </a:xfrm>
      </p:grpSpPr>
      <p:sp>
        <p:nvSpPr>
          <p:cNvPr id="659" name="Google Shape;659;p103"/>
          <p:cNvSpPr txBox="1">
            <a:spLocks noGrp="1"/>
          </p:cNvSpPr>
          <p:nvPr>
            <p:ph type="body" idx="1"/>
          </p:nvPr>
        </p:nvSpPr>
        <p:spPr>
          <a:xfrm>
            <a:off x="464505" y="1511771"/>
            <a:ext cx="4482900" cy="2945100"/>
          </a:xfrm>
          <a:prstGeom prst="rect">
            <a:avLst/>
          </a:prstGeom>
        </p:spPr>
        <p:txBody>
          <a:bodyPr spcFirstLastPara="1" wrap="square" lIns="91425" tIns="91425" rIns="91425" bIns="91425" anchor="t" anchorCtr="0">
            <a:normAutofit/>
          </a:bodyPr>
          <a:lstStyle/>
          <a:p>
            <a:pPr>
              <a:lnSpc>
                <a:spcPct val="100000"/>
              </a:lnSpc>
              <a:spcBef>
                <a:spcPts val="600"/>
              </a:spcBef>
              <a:spcAft>
                <a:spcPts val="600"/>
              </a:spcAft>
              <a:buFont typeface="Inter"/>
              <a:buChar char="-"/>
            </a:pPr>
            <a:r>
              <a:rPr lang="en-GB" sz="2400" dirty="0">
                <a:latin typeface="Roboto" panose="02000000000000000000" pitchFamily="2" charset="0"/>
                <a:ea typeface="Roboto" panose="02000000000000000000" pitchFamily="2" charset="0"/>
                <a:cs typeface="Roboto" panose="02000000000000000000" pitchFamily="2" charset="0"/>
              </a:rPr>
              <a:t>‘The last straw’</a:t>
            </a:r>
          </a:p>
          <a:p>
            <a:pPr>
              <a:lnSpc>
                <a:spcPct val="100000"/>
              </a:lnSpc>
              <a:spcBef>
                <a:spcPts val="600"/>
              </a:spcBef>
              <a:spcAft>
                <a:spcPts val="600"/>
              </a:spcAft>
              <a:buFont typeface="Inter"/>
              <a:buChar char="-"/>
            </a:pPr>
            <a:r>
              <a:rPr lang="en-GB" sz="2400" dirty="0">
                <a:latin typeface="Roboto" panose="02000000000000000000" pitchFamily="2" charset="0"/>
                <a:ea typeface="Roboto" panose="02000000000000000000" pitchFamily="2" charset="0"/>
                <a:cs typeface="Roboto" panose="02000000000000000000" pitchFamily="2" charset="0"/>
              </a:rPr>
              <a:t>Evidence of extreme fuel poverty and destitution</a:t>
            </a:r>
          </a:p>
          <a:p>
            <a:pPr marL="457200" lvl="0" indent="-355600" algn="l" rtl="0">
              <a:lnSpc>
                <a:spcPct val="100000"/>
              </a:lnSpc>
              <a:spcBef>
                <a:spcPts val="600"/>
              </a:spcBef>
              <a:spcAft>
                <a:spcPts val="600"/>
              </a:spcAft>
              <a:buSzPts val="2000"/>
              <a:buChar char="-"/>
            </a:pPr>
            <a:r>
              <a:rPr lang="en-US" sz="2400" dirty="0">
                <a:latin typeface="Roboto" panose="02000000000000000000" pitchFamily="2" charset="0"/>
                <a:ea typeface="Roboto" panose="02000000000000000000" pitchFamily="2" charset="0"/>
                <a:cs typeface="Roboto" panose="02000000000000000000" pitchFamily="2" charset="0"/>
              </a:rPr>
              <a:t>New households experiencing fuel poverty for the first time</a:t>
            </a:r>
          </a:p>
        </p:txBody>
      </p:sp>
      <p:sp>
        <p:nvSpPr>
          <p:cNvPr id="661" name="Google Shape;661;p103"/>
          <p:cNvSpPr txBox="1">
            <a:spLocks noGrp="1"/>
          </p:cNvSpPr>
          <p:nvPr>
            <p:ph type="body" idx="1"/>
          </p:nvPr>
        </p:nvSpPr>
        <p:spPr>
          <a:xfrm>
            <a:off x="5358575" y="1635463"/>
            <a:ext cx="3240000" cy="2697716"/>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GB" i="1" dirty="0">
                <a:latin typeface="Roboto" panose="02000000000000000000" pitchFamily="2" charset="0"/>
                <a:ea typeface="Roboto" panose="02000000000000000000" pitchFamily="2" charset="0"/>
                <a:cs typeface="Roboto" panose="02000000000000000000" pitchFamily="2" charset="0"/>
              </a:rPr>
              <a:t>‘I think the other thing for me, we’ve got people begging on the streets... And we’ve seen a rise in people begging, ‘to put lecky on,’ their words.’ </a:t>
            </a:r>
            <a:r>
              <a:rPr lang="en-GB" dirty="0">
                <a:latin typeface="Roboto" panose="02000000000000000000" pitchFamily="2" charset="0"/>
                <a:ea typeface="Roboto" panose="02000000000000000000" pitchFamily="2" charset="0"/>
                <a:cs typeface="Roboto" panose="02000000000000000000" pitchFamily="2" charset="0"/>
              </a:rPr>
              <a:t>[City homeless team member]</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A8389376-92BA-F33B-9A1A-84805E844B07}"/>
              </a:ext>
            </a:extLst>
          </p:cNvPr>
          <p:cNvSpPr>
            <a:spLocks noGrp="1"/>
          </p:cNvSpPr>
          <p:nvPr>
            <p:ph type="title"/>
          </p:nvPr>
        </p:nvSpPr>
        <p:spPr>
          <a:xfrm>
            <a:off x="223024" y="-168178"/>
            <a:ext cx="6546475" cy="1233900"/>
          </a:xfrm>
        </p:spPr>
        <p:txBody>
          <a:bodyPr/>
          <a:lstStyle/>
          <a:p>
            <a:r>
              <a:rPr lang="en-GB" sz="2400" dirty="0">
                <a:latin typeface="Roboto" panose="02000000000000000000" pitchFamily="2" charset="0"/>
                <a:ea typeface="Roboto" panose="02000000000000000000" pitchFamily="2" charset="0"/>
                <a:cs typeface="Roboto" panose="02000000000000000000" pitchFamily="2" charset="0"/>
              </a:rPr>
              <a:t>Impacts: </a:t>
            </a:r>
            <a:r>
              <a:rPr lang="en-GB" sz="2400" dirty="0"/>
              <a:t>New People and New Extremes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65"/>
        <p:cNvGrpSpPr/>
        <p:nvPr/>
      </p:nvGrpSpPr>
      <p:grpSpPr>
        <a:xfrm>
          <a:off x="0" y="0"/>
          <a:ext cx="0" cy="0"/>
          <a:chOff x="0" y="0"/>
          <a:chExt cx="0" cy="0"/>
        </a:xfrm>
      </p:grpSpPr>
      <p:sp>
        <p:nvSpPr>
          <p:cNvPr id="666" name="Google Shape;666;p104"/>
          <p:cNvSpPr txBox="1">
            <a:spLocks noGrp="1"/>
          </p:cNvSpPr>
          <p:nvPr>
            <p:ph type="body" idx="1"/>
          </p:nvPr>
        </p:nvSpPr>
        <p:spPr>
          <a:xfrm>
            <a:off x="474514" y="1464660"/>
            <a:ext cx="4684948" cy="3018329"/>
          </a:xfrm>
          <a:prstGeom prst="rect">
            <a:avLst/>
          </a:prstGeom>
        </p:spPr>
        <p:txBody>
          <a:bodyPr spcFirstLastPara="1" wrap="square" lIns="91425" tIns="91425" rIns="91425" bIns="91425" anchor="t" anchorCtr="0">
            <a:normAutofit/>
          </a:bodyPr>
          <a:lstStyle/>
          <a:p>
            <a:pPr marL="457200" lvl="0" indent="-346075" algn="l" rtl="0">
              <a:lnSpc>
                <a:spcPct val="120000"/>
              </a:lnSpc>
              <a:spcBef>
                <a:spcPts val="600"/>
              </a:spcBef>
              <a:spcAft>
                <a:spcPts val="60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Spatial shrink within the home</a:t>
            </a:r>
            <a:endParaRPr dirty="0">
              <a:latin typeface="Roboto" panose="02000000000000000000" pitchFamily="2" charset="0"/>
              <a:ea typeface="Roboto" panose="02000000000000000000" pitchFamily="2" charset="0"/>
              <a:cs typeface="Roboto" panose="02000000000000000000" pitchFamily="2" charset="0"/>
            </a:endParaRPr>
          </a:p>
          <a:p>
            <a:pPr marL="457200" lvl="0" indent="-346075" algn="l" rtl="0">
              <a:lnSpc>
                <a:spcPct val="120000"/>
              </a:lnSpc>
              <a:spcBef>
                <a:spcPts val="600"/>
              </a:spcBef>
              <a:spcAft>
                <a:spcPts val="60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Increased debt </a:t>
            </a:r>
            <a:endParaRPr dirty="0">
              <a:latin typeface="Roboto" panose="02000000000000000000" pitchFamily="2" charset="0"/>
              <a:ea typeface="Roboto" panose="02000000000000000000" pitchFamily="2" charset="0"/>
              <a:cs typeface="Roboto" panose="02000000000000000000" pitchFamily="2" charset="0"/>
            </a:endParaRPr>
          </a:p>
          <a:p>
            <a:pPr marL="457200" lvl="0" indent="-346075" algn="l" rtl="0">
              <a:lnSpc>
                <a:spcPct val="120000"/>
              </a:lnSpc>
              <a:spcBef>
                <a:spcPts val="600"/>
              </a:spcBef>
              <a:spcAft>
                <a:spcPts val="60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Increased self-disconnection </a:t>
            </a:r>
            <a:endParaRPr dirty="0">
              <a:latin typeface="Roboto" panose="02000000000000000000" pitchFamily="2" charset="0"/>
              <a:ea typeface="Roboto" panose="02000000000000000000" pitchFamily="2" charset="0"/>
              <a:cs typeface="Roboto" panose="02000000000000000000" pitchFamily="2" charset="0"/>
            </a:endParaRPr>
          </a:p>
          <a:p>
            <a:pPr marL="457200" lvl="0" indent="-346075" algn="l" rtl="0">
              <a:lnSpc>
                <a:spcPct val="100000"/>
              </a:lnSpc>
              <a:spcBef>
                <a:spcPts val="600"/>
              </a:spcBef>
              <a:spcAft>
                <a:spcPts val="600"/>
              </a:spcAft>
              <a:buSzPct val="100000"/>
              <a:buChar char="-"/>
            </a:pPr>
            <a:r>
              <a:rPr lang="en-GB" dirty="0">
                <a:latin typeface="Roboto" panose="02000000000000000000" pitchFamily="2" charset="0"/>
                <a:ea typeface="Roboto" panose="02000000000000000000" pitchFamily="2" charset="0"/>
                <a:cs typeface="Roboto" panose="02000000000000000000" pitchFamily="2" charset="0"/>
              </a:rPr>
              <a:t>New extremes - burning personal items, switching off fridges, not washing, using hobs as heating </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668" name="Google Shape;668;p104"/>
          <p:cNvSpPr txBox="1">
            <a:spLocks noGrp="1"/>
          </p:cNvSpPr>
          <p:nvPr>
            <p:ph type="body" idx="1"/>
          </p:nvPr>
        </p:nvSpPr>
        <p:spPr>
          <a:xfrm>
            <a:off x="5332651" y="1642683"/>
            <a:ext cx="3544312" cy="2840306"/>
          </a:xfrm>
          <a:prstGeom prst="rect">
            <a:avLst/>
          </a:prstGeom>
        </p:spPr>
        <p:txBody>
          <a:bodyPr spcFirstLastPara="1" wrap="square" lIns="91425" tIns="91425" rIns="91425" bIns="91425" anchor="t" anchorCtr="0">
            <a:normAutofit fontScale="85000" lnSpcReduction="10000"/>
          </a:bodyPr>
          <a:lstStyle/>
          <a:p>
            <a:pPr marL="0" lvl="0" indent="0" algn="l" rtl="0">
              <a:lnSpc>
                <a:spcPct val="120000"/>
              </a:lnSpc>
              <a:spcBef>
                <a:spcPts val="600"/>
              </a:spcBef>
              <a:spcAft>
                <a:spcPts val="600"/>
              </a:spcAft>
              <a:buNone/>
            </a:pPr>
            <a:r>
              <a:rPr lang="en-GB" i="1" dirty="0">
                <a:latin typeface="Roboto" panose="02000000000000000000" pitchFamily="2" charset="0"/>
                <a:ea typeface="Roboto" panose="02000000000000000000" pitchFamily="2" charset="0"/>
                <a:cs typeface="Roboto" panose="02000000000000000000" pitchFamily="2" charset="0"/>
              </a:rPr>
              <a:t>People will sort of live in their living rooms, so we’ll have a duvet, we’ll have a plug-in electric heater, and they will just stay in that living room for a winter period and leave the rest of the house unheated, because they can’t afford to do it. It’s just horrible. </a:t>
            </a:r>
            <a:r>
              <a:rPr lang="en-GB" dirty="0">
                <a:latin typeface="Roboto" panose="02000000000000000000" pitchFamily="2" charset="0"/>
                <a:ea typeface="Roboto" panose="02000000000000000000" pitchFamily="2" charset="0"/>
                <a:cs typeface="Roboto" panose="02000000000000000000" pitchFamily="2" charset="0"/>
              </a:rPr>
              <a:t>[Expert]</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6" name="Title 5">
            <a:extLst>
              <a:ext uri="{FF2B5EF4-FFF2-40B4-BE49-F238E27FC236}">
                <a16:creationId xmlns:a16="http://schemas.microsoft.com/office/drawing/2014/main" id="{1CC33789-C790-472A-ADA4-29CD8D9009A3}"/>
              </a:ext>
            </a:extLst>
          </p:cNvPr>
          <p:cNvSpPr>
            <a:spLocks noGrp="1"/>
          </p:cNvSpPr>
          <p:nvPr>
            <p:ph type="title"/>
          </p:nvPr>
        </p:nvSpPr>
        <p:spPr>
          <a:xfrm>
            <a:off x="374151" y="-189571"/>
            <a:ext cx="6093555" cy="1233900"/>
          </a:xfrm>
        </p:spPr>
        <p:txBody>
          <a:bodyPr/>
          <a:lstStyle/>
          <a:p>
            <a:r>
              <a:rPr lang="en-GB" sz="2800" dirty="0"/>
              <a:t>Impacts: New people and new extremes 2</a:t>
            </a:r>
          </a:p>
        </p:txBody>
      </p:sp>
    </p:spTree>
  </p:cSld>
  <p:clrMapOvr>
    <a:masterClrMapping/>
  </p:clrMapOvr>
</p:sld>
</file>

<file path=ppt/theme/theme1.xml><?xml version="1.0" encoding="utf-8"?>
<a:theme xmlns:a="http://schemas.openxmlformats.org/drawingml/2006/main" name="Brand template">
  <a:themeElements>
    <a:clrScheme name="Simple Light">
      <a:dk1>
        <a:srgbClr val="000000"/>
      </a:dk1>
      <a:lt1>
        <a:srgbClr val="FFFFFF"/>
      </a:lt1>
      <a:dk2>
        <a:srgbClr val="A6A091"/>
      </a:dk2>
      <a:lt2>
        <a:srgbClr val="EEEEEE"/>
      </a:lt2>
      <a:accent1>
        <a:srgbClr val="FD5000"/>
      </a:accent1>
      <a:accent2>
        <a:srgbClr val="FFD200"/>
      </a:accent2>
      <a:accent3>
        <a:srgbClr val="78BF26"/>
      </a:accent3>
      <a:accent4>
        <a:srgbClr val="00C2DE"/>
      </a:accent4>
      <a:accent5>
        <a:srgbClr val="001E82"/>
      </a:accent5>
      <a:accent6>
        <a:srgbClr val="3C003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9" ma:contentTypeDescription="Create a new document." ma:contentTypeScope="" ma:versionID="ed47b764d2860369c1ff98ecc802b5ca">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12f6ada7a56a08282d2dc635619cb2a7"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element ref="ns3:Inf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nfo" ma:index="26" nillable="true" ma:displayName="Info" ma:format="Dropdown" ma:internalName="Info">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Info xmlns="8e12d9bd-ea3e-4137-9ea7-b65ad54deda4" xsi:nil="true"/>
  </documentManagement>
</p:properties>
</file>

<file path=customXml/itemProps1.xml><?xml version="1.0" encoding="utf-8"?>
<ds:datastoreItem xmlns:ds="http://schemas.openxmlformats.org/officeDocument/2006/customXml" ds:itemID="{48A96DE4-4B09-4264-9A8C-D12334DB0BA3}"/>
</file>

<file path=customXml/itemProps2.xml><?xml version="1.0" encoding="utf-8"?>
<ds:datastoreItem xmlns:ds="http://schemas.openxmlformats.org/officeDocument/2006/customXml" ds:itemID="{A96FC8B2-49E7-449D-AFB3-D630CE408914}"/>
</file>

<file path=customXml/itemProps3.xml><?xml version="1.0" encoding="utf-8"?>
<ds:datastoreItem xmlns:ds="http://schemas.openxmlformats.org/officeDocument/2006/customXml" ds:itemID="{EED65316-70BE-4C17-987B-6789B6433DE9}"/>
</file>

<file path=docProps/app.xml><?xml version="1.0" encoding="utf-8"?>
<Properties xmlns="http://schemas.openxmlformats.org/officeDocument/2006/extended-properties" xmlns:vt="http://schemas.openxmlformats.org/officeDocument/2006/docPropsVTypes">
  <TotalTime>803</TotalTime>
  <Words>2039</Words>
  <Application>Microsoft Macintosh PowerPoint</Application>
  <PresentationFormat>On-screen Show (16:9)</PresentationFormat>
  <Paragraphs>117</Paragraphs>
  <Slides>23</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Roboto</vt:lpstr>
      <vt:lpstr>Hind</vt:lpstr>
      <vt:lpstr>Arial</vt:lpstr>
      <vt:lpstr>Calibri</vt:lpstr>
      <vt:lpstr>Inter SemiBold</vt:lpstr>
      <vt:lpstr>Roboto Condensed</vt:lpstr>
      <vt:lpstr>Inter</vt:lpstr>
      <vt:lpstr>Bebas Neue</vt:lpstr>
      <vt:lpstr>Brand template</vt:lpstr>
      <vt:lpstr>Housing, homelessness, and fuel poverty </vt:lpstr>
      <vt:lpstr>Why we decided to do this </vt:lpstr>
      <vt:lpstr>Existing knowledge on the topic </vt:lpstr>
      <vt:lpstr>Research questions </vt:lpstr>
      <vt:lpstr>Qualitative method </vt:lpstr>
      <vt:lpstr>Before we go any further...Robin’s story</vt:lpstr>
      <vt:lpstr>Headline findings</vt:lpstr>
      <vt:lpstr>Impacts: New People and New Extremes 1</vt:lpstr>
      <vt:lpstr>Impacts: New people and new extremes 2</vt:lpstr>
      <vt:lpstr>The impact of the cost of living crisis on homelessness and housing precarity   Renting and Landlords</vt:lpstr>
      <vt:lpstr>Impacts: Hidden Homelessness</vt:lpstr>
      <vt:lpstr>Impacts: Direct increases in homelessness</vt:lpstr>
      <vt:lpstr>Impacts: Delaying exits from homelessness</vt:lpstr>
      <vt:lpstr>Impacts on organisations</vt:lpstr>
      <vt:lpstr>The impact of policy responses  </vt:lpstr>
      <vt:lpstr>UK Energy Policy Recommendations</vt:lpstr>
      <vt:lpstr>UK Homelessness Policy Recommendations</vt:lpstr>
      <vt:lpstr>European Implications</vt:lpstr>
      <vt:lpstr>European Implications</vt:lpstr>
      <vt:lpstr>Renoviction </vt:lpstr>
      <vt:lpstr>Conclusions </vt:lpstr>
      <vt:lpstr>Next steps - PRS</vt:lpstr>
      <vt:lpstr>Thanks for listening!  Nicholas.pleace@york.ac.uk  Carolyn.snell@york.ac.uk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homelessness, and fuel poverty </dc:title>
  <cp:lastModifiedBy>Carolyn Snell</cp:lastModifiedBy>
  <cp:revision>34</cp:revision>
  <cp:lastPrinted>2024-05-14T06:38:08Z</cp:lastPrinted>
  <dcterms:modified xsi:type="dcterms:W3CDTF">2024-06-16T15:29:10Z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