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</p:sldMasterIdLst>
  <p:notesMasterIdLst>
    <p:notesMasterId r:id="rId24"/>
  </p:notesMasterIdLst>
  <p:handoutMasterIdLst>
    <p:handoutMasterId r:id="rId25"/>
  </p:handoutMasterIdLst>
  <p:sldIdLst>
    <p:sldId id="328" r:id="rId6"/>
    <p:sldId id="259" r:id="rId7"/>
    <p:sldId id="309" r:id="rId8"/>
    <p:sldId id="318" r:id="rId9"/>
    <p:sldId id="331" r:id="rId10"/>
    <p:sldId id="314" r:id="rId11"/>
    <p:sldId id="294" r:id="rId12"/>
    <p:sldId id="316" r:id="rId13"/>
    <p:sldId id="295" r:id="rId14"/>
    <p:sldId id="335" r:id="rId15"/>
    <p:sldId id="334" r:id="rId16"/>
    <p:sldId id="319" r:id="rId17"/>
    <p:sldId id="332" r:id="rId18"/>
    <p:sldId id="329" r:id="rId19"/>
    <p:sldId id="333" r:id="rId20"/>
    <p:sldId id="301" r:id="rId21"/>
    <p:sldId id="293" r:id="rId22"/>
    <p:sldId id="323" r:id="rId2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E6FAB2-482F-4DCE-AE64-25CEA22E405B}" v="117" dt="2024-05-24T11:59:32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s Goossens" userId="f9382609-b0ce-4b1c-86ec-2204d6749f00" providerId="ADAL" clId="{73E6FAB2-482F-4DCE-AE64-25CEA22E405B}"/>
    <pc:docChg chg="undo custSel addSld delSld modSld">
      <pc:chgData name="Els Goossens" userId="f9382609-b0ce-4b1c-86ec-2204d6749f00" providerId="ADAL" clId="{73E6FAB2-482F-4DCE-AE64-25CEA22E405B}" dt="2024-06-13T10:03:06.938" v="12793" actId="20577"/>
      <pc:docMkLst>
        <pc:docMk/>
      </pc:docMkLst>
      <pc:sldChg chg="addSp modSp mod">
        <pc:chgData name="Els Goossens" userId="f9382609-b0ce-4b1c-86ec-2204d6749f00" providerId="ADAL" clId="{73E6FAB2-482F-4DCE-AE64-25CEA22E405B}" dt="2024-06-13T09:48:04.683" v="12502" actId="20577"/>
        <pc:sldMkLst>
          <pc:docMk/>
          <pc:sldMk cId="1512156580" sldId="259"/>
        </pc:sldMkLst>
        <pc:spChg chg="mod">
          <ac:chgData name="Els Goossens" userId="f9382609-b0ce-4b1c-86ec-2204d6749f00" providerId="ADAL" clId="{73E6FAB2-482F-4DCE-AE64-25CEA22E405B}" dt="2024-04-24T09:44:22.102" v="608" actId="20577"/>
          <ac:spMkLst>
            <pc:docMk/>
            <pc:sldMk cId="1512156580" sldId="259"/>
            <ac:spMk id="2" creationId="{00000000-0000-0000-0000-000000000000}"/>
          </ac:spMkLst>
        </pc:spChg>
        <pc:spChg chg="mod">
          <ac:chgData name="Els Goossens" userId="f9382609-b0ce-4b1c-86ec-2204d6749f00" providerId="ADAL" clId="{73E6FAB2-482F-4DCE-AE64-25CEA22E405B}" dt="2024-04-24T09:43:07.547" v="581" actId="20577"/>
          <ac:spMkLst>
            <pc:docMk/>
            <pc:sldMk cId="1512156580" sldId="259"/>
            <ac:spMk id="3" creationId="{00000000-0000-0000-0000-000000000000}"/>
          </ac:spMkLst>
        </pc:spChg>
        <pc:spChg chg="add mod">
          <ac:chgData name="Els Goossens" userId="f9382609-b0ce-4b1c-86ec-2204d6749f00" providerId="ADAL" clId="{73E6FAB2-482F-4DCE-AE64-25CEA22E405B}" dt="2024-05-24T07:50:25.575" v="8571" actId="339"/>
          <ac:spMkLst>
            <pc:docMk/>
            <pc:sldMk cId="1512156580" sldId="259"/>
            <ac:spMk id="5" creationId="{C3F2E844-2552-F871-7861-C4BA68FA1D2E}"/>
          </ac:spMkLst>
        </pc:spChg>
        <pc:spChg chg="add mod">
          <ac:chgData name="Els Goossens" userId="f9382609-b0ce-4b1c-86ec-2204d6749f00" providerId="ADAL" clId="{73E6FAB2-482F-4DCE-AE64-25CEA22E405B}" dt="2024-04-24T09:25:44.456" v="174" actId="767"/>
          <ac:spMkLst>
            <pc:docMk/>
            <pc:sldMk cId="1512156580" sldId="259"/>
            <ac:spMk id="5" creationId="{DD444449-C978-3029-FC87-A567BC5A9751}"/>
          </ac:spMkLst>
        </pc:spChg>
        <pc:spChg chg="add mod">
          <ac:chgData name="Els Goossens" userId="f9382609-b0ce-4b1c-86ec-2204d6749f00" providerId="ADAL" clId="{73E6FAB2-482F-4DCE-AE64-25CEA22E405B}" dt="2024-06-13T09:48:04.683" v="12502" actId="20577"/>
          <ac:spMkLst>
            <pc:docMk/>
            <pc:sldMk cId="1512156580" sldId="259"/>
            <ac:spMk id="6" creationId="{8A9E1339-9B87-119E-7739-4DE3BA2F9139}"/>
          </ac:spMkLst>
        </pc:spChg>
      </pc:sldChg>
      <pc:sldChg chg="del">
        <pc:chgData name="Els Goossens" userId="f9382609-b0ce-4b1c-86ec-2204d6749f00" providerId="ADAL" clId="{73E6FAB2-482F-4DCE-AE64-25CEA22E405B}" dt="2024-05-22T09:17:28.209" v="3775" actId="2696"/>
        <pc:sldMkLst>
          <pc:docMk/>
          <pc:sldMk cId="3770730841" sldId="288"/>
        </pc:sldMkLst>
      </pc:sldChg>
      <pc:sldChg chg="mod modShow">
        <pc:chgData name="Els Goossens" userId="f9382609-b0ce-4b1c-86ec-2204d6749f00" providerId="ADAL" clId="{73E6FAB2-482F-4DCE-AE64-25CEA22E405B}" dt="2024-05-22T09:17:41.779" v="3777" actId="729"/>
        <pc:sldMkLst>
          <pc:docMk/>
          <pc:sldMk cId="4067273818" sldId="291"/>
        </pc:sldMkLst>
      </pc:sldChg>
      <pc:sldChg chg="mod modShow">
        <pc:chgData name="Els Goossens" userId="f9382609-b0ce-4b1c-86ec-2204d6749f00" providerId="ADAL" clId="{73E6FAB2-482F-4DCE-AE64-25CEA22E405B}" dt="2024-05-22T09:16:29.250" v="3713" actId="729"/>
        <pc:sldMkLst>
          <pc:docMk/>
          <pc:sldMk cId="1295195747" sldId="293"/>
        </pc:sldMkLst>
      </pc:sldChg>
      <pc:sldChg chg="addSp modSp mod modClrScheme chgLayout">
        <pc:chgData name="Els Goossens" userId="f9382609-b0ce-4b1c-86ec-2204d6749f00" providerId="ADAL" clId="{73E6FAB2-482F-4DCE-AE64-25CEA22E405B}" dt="2024-06-13T09:52:44.131" v="12580" actId="20577"/>
        <pc:sldMkLst>
          <pc:docMk/>
          <pc:sldMk cId="3477068839" sldId="294"/>
        </pc:sldMkLst>
        <pc:spChg chg="mod ord">
          <ac:chgData name="Els Goossens" userId="f9382609-b0ce-4b1c-86ec-2204d6749f00" providerId="ADAL" clId="{73E6FAB2-482F-4DCE-AE64-25CEA22E405B}" dt="2024-05-22T09:05:26.726" v="3270" actId="255"/>
          <ac:spMkLst>
            <pc:docMk/>
            <pc:sldMk cId="3477068839" sldId="294"/>
            <ac:spMk id="4" creationId="{3FBCAD39-BB65-40E3-9459-9B6DBE97E759}"/>
          </ac:spMkLst>
        </pc:spChg>
        <pc:spChg chg="mod">
          <ac:chgData name="Els Goossens" userId="f9382609-b0ce-4b1c-86ec-2204d6749f00" providerId="ADAL" clId="{73E6FAB2-482F-4DCE-AE64-25CEA22E405B}" dt="2024-06-13T09:52:44.131" v="12580" actId="20577"/>
          <ac:spMkLst>
            <pc:docMk/>
            <pc:sldMk cId="3477068839" sldId="294"/>
            <ac:spMk id="5" creationId="{AD73B12E-2ECF-4F87-98E8-17B02BA20AD9}"/>
          </ac:spMkLst>
        </pc:spChg>
        <pc:picChg chg="add mod">
          <ac:chgData name="Els Goossens" userId="f9382609-b0ce-4b1c-86ec-2204d6749f00" providerId="ADAL" clId="{73E6FAB2-482F-4DCE-AE64-25CEA22E405B}" dt="2024-05-22T08:12:01.369" v="1823" actId="1076"/>
          <ac:picMkLst>
            <pc:docMk/>
            <pc:sldMk cId="3477068839" sldId="294"/>
            <ac:picMk id="2050" creationId="{52F4A781-5F5D-28FA-E1F2-162B544D8B33}"/>
          </ac:picMkLst>
        </pc:picChg>
      </pc:sldChg>
      <pc:sldChg chg="modSp mod modNotesTx">
        <pc:chgData name="Els Goossens" userId="f9382609-b0ce-4b1c-86ec-2204d6749f00" providerId="ADAL" clId="{73E6FAB2-482F-4DCE-AE64-25CEA22E405B}" dt="2024-05-24T11:53:34.096" v="12165" actId="20577"/>
        <pc:sldMkLst>
          <pc:docMk/>
          <pc:sldMk cId="364737453" sldId="295"/>
        </pc:sldMkLst>
        <pc:spChg chg="mod">
          <ac:chgData name="Els Goossens" userId="f9382609-b0ce-4b1c-86ec-2204d6749f00" providerId="ADAL" clId="{73E6FAB2-482F-4DCE-AE64-25CEA22E405B}" dt="2024-05-24T09:50:28.385" v="10018" actId="20577"/>
          <ac:spMkLst>
            <pc:docMk/>
            <pc:sldMk cId="364737453" sldId="295"/>
            <ac:spMk id="2" creationId="{4E47AD9C-F758-8E8B-85D3-AB28EF539F84}"/>
          </ac:spMkLst>
        </pc:spChg>
        <pc:spChg chg="mod">
          <ac:chgData name="Els Goossens" userId="f9382609-b0ce-4b1c-86ec-2204d6749f00" providerId="ADAL" clId="{73E6FAB2-482F-4DCE-AE64-25CEA22E405B}" dt="2024-05-24T11:53:34.096" v="12165" actId="20577"/>
          <ac:spMkLst>
            <pc:docMk/>
            <pc:sldMk cId="364737453" sldId="295"/>
            <ac:spMk id="5" creationId="{AD73B12E-2ECF-4F87-98E8-17B02BA20AD9}"/>
          </ac:spMkLst>
        </pc:spChg>
      </pc:sldChg>
      <pc:sldChg chg="mod modShow">
        <pc:chgData name="Els Goossens" userId="f9382609-b0ce-4b1c-86ec-2204d6749f00" providerId="ADAL" clId="{73E6FAB2-482F-4DCE-AE64-25CEA22E405B}" dt="2024-05-22T09:16:11.281" v="3711" actId="729"/>
        <pc:sldMkLst>
          <pc:docMk/>
          <pc:sldMk cId="133647517" sldId="301"/>
        </pc:sldMkLst>
      </pc:sldChg>
      <pc:sldChg chg="modSp add mod">
        <pc:chgData name="Els Goossens" userId="f9382609-b0ce-4b1c-86ec-2204d6749f00" providerId="ADAL" clId="{73E6FAB2-482F-4DCE-AE64-25CEA22E405B}" dt="2024-05-24T07:46:48.004" v="8483" actId="21"/>
        <pc:sldMkLst>
          <pc:docMk/>
          <pc:sldMk cId="3115737057" sldId="309"/>
        </pc:sldMkLst>
        <pc:spChg chg="mod">
          <ac:chgData name="Els Goossens" userId="f9382609-b0ce-4b1c-86ec-2204d6749f00" providerId="ADAL" clId="{73E6FAB2-482F-4DCE-AE64-25CEA22E405B}" dt="2024-05-24T07:46:48.004" v="8483" actId="21"/>
          <ac:spMkLst>
            <pc:docMk/>
            <pc:sldMk cId="3115737057" sldId="309"/>
            <ac:spMk id="2" creationId="{00000000-0000-0000-0000-000000000000}"/>
          </ac:spMkLst>
        </pc:spChg>
      </pc:sldChg>
      <pc:sldChg chg="addSp modSp del mod modClrScheme chgLayout">
        <pc:chgData name="Els Goossens" userId="f9382609-b0ce-4b1c-86ec-2204d6749f00" providerId="ADAL" clId="{73E6FAB2-482F-4DCE-AE64-25CEA22E405B}" dt="2024-05-22T09:01:44.071" v="3204" actId="2696"/>
        <pc:sldMkLst>
          <pc:docMk/>
          <pc:sldMk cId="3745615713" sldId="309"/>
        </pc:sldMkLst>
        <pc:spChg chg="mod ord">
          <ac:chgData name="Els Goossens" userId="f9382609-b0ce-4b1c-86ec-2204d6749f00" providerId="ADAL" clId="{73E6FAB2-482F-4DCE-AE64-25CEA22E405B}" dt="2024-05-22T08:14:34.689" v="2039" actId="26606"/>
          <ac:spMkLst>
            <pc:docMk/>
            <pc:sldMk cId="3745615713" sldId="309"/>
            <ac:spMk id="2" creationId="{00000000-0000-0000-0000-000000000000}"/>
          </ac:spMkLst>
        </pc:spChg>
        <pc:spChg chg="mod ord">
          <ac:chgData name="Els Goossens" userId="f9382609-b0ce-4b1c-86ec-2204d6749f00" providerId="ADAL" clId="{73E6FAB2-482F-4DCE-AE64-25CEA22E405B}" dt="2024-05-22T08:14:34.689" v="2039" actId="26606"/>
          <ac:spMkLst>
            <pc:docMk/>
            <pc:sldMk cId="3745615713" sldId="309"/>
            <ac:spMk id="3" creationId="{00000000-0000-0000-0000-000000000000}"/>
          </ac:spMkLst>
        </pc:spChg>
        <pc:picChg chg="add mod">
          <ac:chgData name="Els Goossens" userId="f9382609-b0ce-4b1c-86ec-2204d6749f00" providerId="ADAL" clId="{73E6FAB2-482F-4DCE-AE64-25CEA22E405B}" dt="2024-05-22T08:14:34.689" v="2039" actId="26606"/>
          <ac:picMkLst>
            <pc:docMk/>
            <pc:sldMk cId="3745615713" sldId="309"/>
            <ac:picMk id="1026" creationId="{CF28ADA7-2C27-FEF7-DE7A-61F2D428B057}"/>
          </ac:picMkLst>
        </pc:picChg>
      </pc:sldChg>
      <pc:sldChg chg="addSp delSp modSp mod modNotesTx">
        <pc:chgData name="Els Goossens" userId="f9382609-b0ce-4b1c-86ec-2204d6749f00" providerId="ADAL" clId="{73E6FAB2-482F-4DCE-AE64-25CEA22E405B}" dt="2024-06-13T09:51:42.948" v="12561" actId="20577"/>
        <pc:sldMkLst>
          <pc:docMk/>
          <pc:sldMk cId="2334790108" sldId="314"/>
        </pc:sldMkLst>
        <pc:spChg chg="mod">
          <ac:chgData name="Els Goossens" userId="f9382609-b0ce-4b1c-86ec-2204d6749f00" providerId="ADAL" clId="{73E6FAB2-482F-4DCE-AE64-25CEA22E405B}" dt="2024-06-13T09:51:42.948" v="12561" actId="20577"/>
          <ac:spMkLst>
            <pc:docMk/>
            <pc:sldMk cId="2334790108" sldId="314"/>
            <ac:spMk id="2" creationId="{00000000-0000-0000-0000-000000000000}"/>
          </ac:spMkLst>
        </pc:spChg>
        <pc:spChg chg="mod">
          <ac:chgData name="Els Goossens" userId="f9382609-b0ce-4b1c-86ec-2204d6749f00" providerId="ADAL" clId="{73E6FAB2-482F-4DCE-AE64-25CEA22E405B}" dt="2024-05-22T09:05:12.780" v="3269" actId="20577"/>
          <ac:spMkLst>
            <pc:docMk/>
            <pc:sldMk cId="2334790108" sldId="314"/>
            <ac:spMk id="3" creationId="{00000000-0000-0000-0000-000000000000}"/>
          </ac:spMkLst>
        </pc:spChg>
        <pc:spChg chg="mod">
          <ac:chgData name="Els Goossens" userId="f9382609-b0ce-4b1c-86ec-2204d6749f00" providerId="ADAL" clId="{73E6FAB2-482F-4DCE-AE64-25CEA22E405B}" dt="2024-04-24T09:41:04.552" v="544" actId="1076"/>
          <ac:spMkLst>
            <pc:docMk/>
            <pc:sldMk cId="2334790108" sldId="314"/>
            <ac:spMk id="4" creationId="{5AB0C339-789A-EA69-6FC5-8F84B397B5CC}"/>
          </ac:spMkLst>
        </pc:spChg>
        <pc:spChg chg="add mod">
          <ac:chgData name="Els Goossens" userId="f9382609-b0ce-4b1c-86ec-2204d6749f00" providerId="ADAL" clId="{73E6FAB2-482F-4DCE-AE64-25CEA22E405B}" dt="2024-05-14T11:42:58.800" v="1163" actId="1076"/>
          <ac:spMkLst>
            <pc:docMk/>
            <pc:sldMk cId="2334790108" sldId="314"/>
            <ac:spMk id="5" creationId="{D1D2C796-5EDB-CB65-D28E-E85D54262707}"/>
          </ac:spMkLst>
        </pc:spChg>
        <pc:spChg chg="mod">
          <ac:chgData name="Els Goossens" userId="f9382609-b0ce-4b1c-86ec-2204d6749f00" providerId="ADAL" clId="{73E6FAB2-482F-4DCE-AE64-25CEA22E405B}" dt="2024-05-14T11:42:55.660" v="1162" actId="1076"/>
          <ac:spMkLst>
            <pc:docMk/>
            <pc:sldMk cId="2334790108" sldId="314"/>
            <ac:spMk id="6" creationId="{A15E0D0E-2F1F-5AC9-384C-BFB1C95F4CFC}"/>
          </ac:spMkLst>
        </pc:spChg>
        <pc:spChg chg="mod">
          <ac:chgData name="Els Goossens" userId="f9382609-b0ce-4b1c-86ec-2204d6749f00" providerId="ADAL" clId="{73E6FAB2-482F-4DCE-AE64-25CEA22E405B}" dt="2024-05-14T11:43:05.104" v="1165" actId="1076"/>
          <ac:spMkLst>
            <pc:docMk/>
            <pc:sldMk cId="2334790108" sldId="314"/>
            <ac:spMk id="7" creationId="{BFF1ED0A-E4A9-4FED-F475-A90EC99BCEB7}"/>
          </ac:spMkLst>
        </pc:spChg>
        <pc:picChg chg="add del mod">
          <ac:chgData name="Els Goossens" userId="f9382609-b0ce-4b1c-86ec-2204d6749f00" providerId="ADAL" clId="{73E6FAB2-482F-4DCE-AE64-25CEA22E405B}" dt="2024-05-22T08:04:30.972" v="1785" actId="478"/>
          <ac:picMkLst>
            <pc:docMk/>
            <pc:sldMk cId="2334790108" sldId="314"/>
            <ac:picMk id="1026" creationId="{0B31E74F-9B11-D4B7-9E43-F9762A125288}"/>
          </ac:picMkLst>
        </pc:picChg>
        <pc:picChg chg="add mod">
          <ac:chgData name="Els Goossens" userId="f9382609-b0ce-4b1c-86ec-2204d6749f00" providerId="ADAL" clId="{73E6FAB2-482F-4DCE-AE64-25CEA22E405B}" dt="2024-05-22T08:06:25.737" v="1794" actId="14100"/>
          <ac:picMkLst>
            <pc:docMk/>
            <pc:sldMk cId="2334790108" sldId="314"/>
            <ac:picMk id="1028" creationId="{9290C55B-1755-29E9-775A-A0D8B6B89B27}"/>
          </ac:picMkLst>
        </pc:picChg>
      </pc:sldChg>
      <pc:sldChg chg="mod modShow">
        <pc:chgData name="Els Goossens" userId="f9382609-b0ce-4b1c-86ec-2204d6749f00" providerId="ADAL" clId="{73E6FAB2-482F-4DCE-AE64-25CEA22E405B}" dt="2024-05-22T09:16:19.121" v="3712" actId="729"/>
        <pc:sldMkLst>
          <pc:docMk/>
          <pc:sldMk cId="2410208660" sldId="315"/>
        </pc:sldMkLst>
      </pc:sldChg>
      <pc:sldChg chg="del">
        <pc:chgData name="Els Goossens" userId="f9382609-b0ce-4b1c-86ec-2204d6749f00" providerId="ADAL" clId="{73E6FAB2-482F-4DCE-AE64-25CEA22E405B}" dt="2024-05-22T09:14:02.375" v="3614" actId="2696"/>
        <pc:sldMkLst>
          <pc:docMk/>
          <pc:sldMk cId="1125285970" sldId="316"/>
        </pc:sldMkLst>
      </pc:sldChg>
      <pc:sldChg chg="modSp add mod">
        <pc:chgData name="Els Goossens" userId="f9382609-b0ce-4b1c-86ec-2204d6749f00" providerId="ADAL" clId="{73E6FAB2-482F-4DCE-AE64-25CEA22E405B}" dt="2024-05-24T06:37:39.601" v="5952" actId="20577"/>
        <pc:sldMkLst>
          <pc:docMk/>
          <pc:sldMk cId="3760546843" sldId="316"/>
        </pc:sldMkLst>
        <pc:spChg chg="mod">
          <ac:chgData name="Els Goossens" userId="f9382609-b0ce-4b1c-86ec-2204d6749f00" providerId="ADAL" clId="{73E6FAB2-482F-4DCE-AE64-25CEA22E405B}" dt="2024-05-24T06:37:39.601" v="5952" actId="20577"/>
          <ac:spMkLst>
            <pc:docMk/>
            <pc:sldMk cId="3760546843" sldId="316"/>
            <ac:spMk id="2" creationId="{4E47AD9C-F758-8E8B-85D3-AB28EF539F84}"/>
          </ac:spMkLst>
        </pc:spChg>
        <pc:spChg chg="mod">
          <ac:chgData name="Els Goossens" userId="f9382609-b0ce-4b1c-86ec-2204d6749f00" providerId="ADAL" clId="{73E6FAB2-482F-4DCE-AE64-25CEA22E405B}" dt="2024-05-24T06:37:23.640" v="5917" actId="2711"/>
          <ac:spMkLst>
            <pc:docMk/>
            <pc:sldMk cId="3760546843" sldId="316"/>
            <ac:spMk id="3" creationId="{3EE0B6E6-18C6-CB5D-D09A-7D02CB26DAF3}"/>
          </ac:spMkLst>
        </pc:spChg>
        <pc:spChg chg="mod">
          <ac:chgData name="Els Goossens" userId="f9382609-b0ce-4b1c-86ec-2204d6749f00" providerId="ADAL" clId="{73E6FAB2-482F-4DCE-AE64-25CEA22E405B}" dt="2024-05-24T06:37:17.852" v="5916" actId="2711"/>
          <ac:spMkLst>
            <pc:docMk/>
            <pc:sldMk cId="3760546843" sldId="316"/>
            <ac:spMk id="4" creationId="{8E721599-C667-6E9D-DB93-BB022542EE26}"/>
          </ac:spMkLst>
        </pc:spChg>
        <pc:spChg chg="mod">
          <ac:chgData name="Els Goossens" userId="f9382609-b0ce-4b1c-86ec-2204d6749f00" providerId="ADAL" clId="{73E6FAB2-482F-4DCE-AE64-25CEA22E405B}" dt="2024-05-24T06:37:28.891" v="5918" actId="2711"/>
          <ac:spMkLst>
            <pc:docMk/>
            <pc:sldMk cId="3760546843" sldId="316"/>
            <ac:spMk id="6" creationId="{54C6F2F7-0D34-DD2E-87E6-33D5E95B64D3}"/>
          </ac:spMkLst>
        </pc:spChg>
      </pc:sldChg>
      <pc:sldChg chg="addSp delSp modSp mod">
        <pc:chgData name="Els Goossens" userId="f9382609-b0ce-4b1c-86ec-2204d6749f00" providerId="ADAL" clId="{73E6FAB2-482F-4DCE-AE64-25CEA22E405B}" dt="2024-05-22T08:13:20.596" v="2037" actId="14100"/>
        <pc:sldMkLst>
          <pc:docMk/>
          <pc:sldMk cId="3457302275" sldId="318"/>
        </pc:sldMkLst>
        <pc:spChg chg="del mod">
          <ac:chgData name="Els Goossens" userId="f9382609-b0ce-4b1c-86ec-2204d6749f00" providerId="ADAL" clId="{73E6FAB2-482F-4DCE-AE64-25CEA22E405B}" dt="2024-05-14T11:53:07.656" v="1706"/>
          <ac:spMkLst>
            <pc:docMk/>
            <pc:sldMk cId="3457302275" sldId="318"/>
            <ac:spMk id="2" creationId="{4E47AD9C-F758-8E8B-85D3-AB28EF539F84}"/>
          </ac:spMkLst>
        </pc:spChg>
        <pc:spChg chg="add del mod">
          <ac:chgData name="Els Goossens" userId="f9382609-b0ce-4b1c-86ec-2204d6749f00" providerId="ADAL" clId="{73E6FAB2-482F-4DCE-AE64-25CEA22E405B}" dt="2024-05-14T11:53:19.464" v="1708" actId="478"/>
          <ac:spMkLst>
            <pc:docMk/>
            <pc:sldMk cId="3457302275" sldId="318"/>
            <ac:spMk id="3" creationId="{70E870A9-7008-6AE1-D939-58AB71581281}"/>
          </ac:spMkLst>
        </pc:spChg>
        <pc:spChg chg="add mod">
          <ac:chgData name="Els Goossens" userId="f9382609-b0ce-4b1c-86ec-2204d6749f00" providerId="ADAL" clId="{73E6FAB2-482F-4DCE-AE64-25CEA22E405B}" dt="2024-05-14T11:54:08.622" v="1724" actId="2711"/>
          <ac:spMkLst>
            <pc:docMk/>
            <pc:sldMk cId="3457302275" sldId="318"/>
            <ac:spMk id="6" creationId="{FD286F0C-0D3F-C96E-7A15-12F3A3523EC5}"/>
          </ac:spMkLst>
        </pc:spChg>
        <pc:spChg chg="add mod">
          <ac:chgData name="Els Goossens" userId="f9382609-b0ce-4b1c-86ec-2204d6749f00" providerId="ADAL" clId="{73E6FAB2-482F-4DCE-AE64-25CEA22E405B}" dt="2024-05-22T08:13:03.572" v="2036" actId="20577"/>
          <ac:spMkLst>
            <pc:docMk/>
            <pc:sldMk cId="3457302275" sldId="318"/>
            <ac:spMk id="7" creationId="{D7A49C4C-9E82-5B88-77FB-0FBA230DEA62}"/>
          </ac:spMkLst>
        </pc:spChg>
        <pc:graphicFrameChg chg="mod">
          <ac:chgData name="Els Goossens" userId="f9382609-b0ce-4b1c-86ec-2204d6749f00" providerId="ADAL" clId="{73E6FAB2-482F-4DCE-AE64-25CEA22E405B}" dt="2024-05-17T14:43:30.094" v="1776"/>
          <ac:graphicFrameMkLst>
            <pc:docMk/>
            <pc:sldMk cId="3457302275" sldId="318"/>
            <ac:graphicFrameMk id="4" creationId="{993C0C2D-8BCA-6F8B-F921-7BDD0F3B76E8}"/>
          </ac:graphicFrameMkLst>
        </pc:graphicFrameChg>
        <pc:picChg chg="add mod">
          <ac:chgData name="Els Goossens" userId="f9382609-b0ce-4b1c-86ec-2204d6749f00" providerId="ADAL" clId="{73E6FAB2-482F-4DCE-AE64-25CEA22E405B}" dt="2024-05-22T08:13:20.596" v="2037" actId="14100"/>
          <ac:picMkLst>
            <pc:docMk/>
            <pc:sldMk cId="3457302275" sldId="318"/>
            <ac:picMk id="1026" creationId="{658E704A-D12F-76A4-4483-2FCDE6F4E2A3}"/>
          </ac:picMkLst>
        </pc:picChg>
      </pc:sldChg>
      <pc:sldChg chg="modSp add mod">
        <pc:chgData name="Els Goossens" userId="f9382609-b0ce-4b1c-86ec-2204d6749f00" providerId="ADAL" clId="{73E6FAB2-482F-4DCE-AE64-25CEA22E405B}" dt="2024-06-13T10:01:31.218" v="12760" actId="20577"/>
        <pc:sldMkLst>
          <pc:docMk/>
          <pc:sldMk cId="404544334" sldId="319"/>
        </pc:sldMkLst>
        <pc:spChg chg="mod">
          <ac:chgData name="Els Goossens" userId="f9382609-b0ce-4b1c-86ec-2204d6749f00" providerId="ADAL" clId="{73E6FAB2-482F-4DCE-AE64-25CEA22E405B}" dt="2024-06-13T10:01:31.218" v="12760" actId="20577"/>
          <ac:spMkLst>
            <pc:docMk/>
            <pc:sldMk cId="404544334" sldId="319"/>
            <ac:spMk id="4" creationId="{D5F0798F-DC9D-8D36-1274-60D08BA6BDED}"/>
          </ac:spMkLst>
        </pc:spChg>
      </pc:sldChg>
      <pc:sldChg chg="addSp modSp del mod modNotesTx">
        <pc:chgData name="Els Goossens" userId="f9382609-b0ce-4b1c-86ec-2204d6749f00" providerId="ADAL" clId="{73E6FAB2-482F-4DCE-AE64-25CEA22E405B}" dt="2024-05-22T09:13:28.544" v="3612" actId="2696"/>
        <pc:sldMkLst>
          <pc:docMk/>
          <pc:sldMk cId="3889462328" sldId="319"/>
        </pc:sldMkLst>
        <pc:spChg chg="mod">
          <ac:chgData name="Els Goossens" userId="f9382609-b0ce-4b1c-86ec-2204d6749f00" providerId="ADAL" clId="{73E6FAB2-482F-4DCE-AE64-25CEA22E405B}" dt="2024-05-22T09:13:05.652" v="3611" actId="6549"/>
          <ac:spMkLst>
            <pc:docMk/>
            <pc:sldMk cId="3889462328" sldId="319"/>
            <ac:spMk id="2" creationId="{4E47AD9C-F758-8E8B-85D3-AB28EF539F84}"/>
          </ac:spMkLst>
        </pc:spChg>
        <pc:spChg chg="add mod">
          <ac:chgData name="Els Goossens" userId="f9382609-b0ce-4b1c-86ec-2204d6749f00" providerId="ADAL" clId="{73E6FAB2-482F-4DCE-AE64-25CEA22E405B}" dt="2024-05-22T09:12:38.654" v="3590" actId="20577"/>
          <ac:spMkLst>
            <pc:docMk/>
            <pc:sldMk cId="3889462328" sldId="319"/>
            <ac:spMk id="3" creationId="{7271E94F-72F6-C276-0CCF-4A69B0298607}"/>
          </ac:spMkLst>
        </pc:spChg>
        <pc:spChg chg="add mod">
          <ac:chgData name="Els Goossens" userId="f9382609-b0ce-4b1c-86ec-2204d6749f00" providerId="ADAL" clId="{73E6FAB2-482F-4DCE-AE64-25CEA22E405B}" dt="2024-05-22T09:12:01.502" v="3556" actId="20577"/>
          <ac:spMkLst>
            <pc:docMk/>
            <pc:sldMk cId="3889462328" sldId="319"/>
            <ac:spMk id="4" creationId="{D5F0798F-DC9D-8D36-1274-60D08BA6BDED}"/>
          </ac:spMkLst>
        </pc:spChg>
        <pc:graphicFrameChg chg="mod modGraphic">
          <ac:chgData name="Els Goossens" userId="f9382609-b0ce-4b1c-86ec-2204d6749f00" providerId="ADAL" clId="{73E6FAB2-482F-4DCE-AE64-25CEA22E405B}" dt="2024-05-22T09:12:31.419" v="3589" actId="20577"/>
          <ac:graphicFrameMkLst>
            <pc:docMk/>
            <pc:sldMk cId="3889462328" sldId="319"/>
            <ac:graphicFrameMk id="8" creationId="{36CBC3E4-CC5E-1F67-DEA1-7DD9E8A6AE1F}"/>
          </ac:graphicFrameMkLst>
        </pc:graphicFrameChg>
      </pc:sldChg>
      <pc:sldChg chg="delSp">
        <pc:chgData name="Els Goossens" userId="f9382609-b0ce-4b1c-86ec-2204d6749f00" providerId="ADAL" clId="{73E6FAB2-482F-4DCE-AE64-25CEA22E405B}" dt="2024-05-17T14:48:25.749" v="1780"/>
        <pc:sldMkLst>
          <pc:docMk/>
          <pc:sldMk cId="2246608683" sldId="320"/>
        </pc:sldMkLst>
        <pc:spChg chg="del">
          <ac:chgData name="Els Goossens" userId="f9382609-b0ce-4b1c-86ec-2204d6749f00" providerId="ADAL" clId="{73E6FAB2-482F-4DCE-AE64-25CEA22E405B}" dt="2024-05-17T14:48:25.749" v="1780"/>
          <ac:spMkLst>
            <pc:docMk/>
            <pc:sldMk cId="2246608683" sldId="320"/>
            <ac:spMk id="3" creationId="{8603525C-35D0-D9AD-901B-C6A3436989B0}"/>
          </ac:spMkLst>
        </pc:spChg>
      </pc:sldChg>
      <pc:sldChg chg="mod modShow">
        <pc:chgData name="Els Goossens" userId="f9382609-b0ce-4b1c-86ec-2204d6749f00" providerId="ADAL" clId="{73E6FAB2-482F-4DCE-AE64-25CEA22E405B}" dt="2024-05-22T09:17:34.889" v="3776" actId="729"/>
        <pc:sldMkLst>
          <pc:docMk/>
          <pc:sldMk cId="3830762132" sldId="323"/>
        </pc:sldMkLst>
      </pc:sldChg>
      <pc:sldChg chg="delSp modSp mod">
        <pc:chgData name="Els Goossens" userId="f9382609-b0ce-4b1c-86ec-2204d6749f00" providerId="ADAL" clId="{73E6FAB2-482F-4DCE-AE64-25CEA22E405B}" dt="2024-05-22T09:04:47.552" v="3265" actId="20577"/>
        <pc:sldMkLst>
          <pc:docMk/>
          <pc:sldMk cId="2476784652" sldId="328"/>
        </pc:sldMkLst>
        <pc:spChg chg="mod">
          <ac:chgData name="Els Goossens" userId="f9382609-b0ce-4b1c-86ec-2204d6749f00" providerId="ADAL" clId="{73E6FAB2-482F-4DCE-AE64-25CEA22E405B}" dt="2024-05-22T09:04:47.552" v="3265" actId="20577"/>
          <ac:spMkLst>
            <pc:docMk/>
            <pc:sldMk cId="2476784652" sldId="328"/>
            <ac:spMk id="9" creationId="{9F821410-06A5-E93F-74EF-01AA4CA9FAC5}"/>
          </ac:spMkLst>
        </pc:spChg>
        <pc:picChg chg="del">
          <ac:chgData name="Els Goossens" userId="f9382609-b0ce-4b1c-86ec-2204d6749f00" providerId="ADAL" clId="{73E6FAB2-482F-4DCE-AE64-25CEA22E405B}" dt="2024-04-24T09:27:41.143" v="201" actId="478"/>
          <ac:picMkLst>
            <pc:docMk/>
            <pc:sldMk cId="2476784652" sldId="328"/>
            <ac:picMk id="5" creationId="{827E5C33-01F6-D4F3-5DDE-9C53A51E99B9}"/>
          </ac:picMkLst>
        </pc:picChg>
        <pc:picChg chg="del">
          <ac:chgData name="Els Goossens" userId="f9382609-b0ce-4b1c-86ec-2204d6749f00" providerId="ADAL" clId="{73E6FAB2-482F-4DCE-AE64-25CEA22E405B}" dt="2024-04-24T09:28:14.422" v="210" actId="478"/>
          <ac:picMkLst>
            <pc:docMk/>
            <pc:sldMk cId="2476784652" sldId="328"/>
            <ac:picMk id="6" creationId="{FDC7EDED-8E49-8C2F-067B-AA1BE643B6F1}"/>
          </ac:picMkLst>
        </pc:picChg>
        <pc:picChg chg="mod">
          <ac:chgData name="Els Goossens" userId="f9382609-b0ce-4b1c-86ec-2204d6749f00" providerId="ADAL" clId="{73E6FAB2-482F-4DCE-AE64-25CEA22E405B}" dt="2024-04-24T09:31:26.115" v="281" actId="1076"/>
          <ac:picMkLst>
            <pc:docMk/>
            <pc:sldMk cId="2476784652" sldId="328"/>
            <ac:picMk id="7" creationId="{08DA02DC-BE5F-58CD-BB79-7FAF26FB4373}"/>
          </ac:picMkLst>
        </pc:picChg>
        <pc:picChg chg="mod">
          <ac:chgData name="Els Goossens" userId="f9382609-b0ce-4b1c-86ec-2204d6749f00" providerId="ADAL" clId="{73E6FAB2-482F-4DCE-AE64-25CEA22E405B}" dt="2024-04-24T09:31:01.984" v="276" actId="1076"/>
          <ac:picMkLst>
            <pc:docMk/>
            <pc:sldMk cId="2476784652" sldId="328"/>
            <ac:picMk id="8" creationId="{51193E75-FC26-5073-1441-A6ED69EF420C}"/>
          </ac:picMkLst>
        </pc:picChg>
        <pc:picChg chg="mod">
          <ac:chgData name="Els Goossens" userId="f9382609-b0ce-4b1c-86ec-2204d6749f00" providerId="ADAL" clId="{73E6FAB2-482F-4DCE-AE64-25CEA22E405B}" dt="2024-04-24T09:31:20.345" v="280" actId="14100"/>
          <ac:picMkLst>
            <pc:docMk/>
            <pc:sldMk cId="2476784652" sldId="328"/>
            <ac:picMk id="10" creationId="{19255EE5-51AB-455D-1BB0-8FA6DEA3D14D}"/>
          </ac:picMkLst>
        </pc:picChg>
      </pc:sldChg>
      <pc:sldChg chg="modSp mod">
        <pc:chgData name="Els Goossens" userId="f9382609-b0ce-4b1c-86ec-2204d6749f00" providerId="ADAL" clId="{73E6FAB2-482F-4DCE-AE64-25CEA22E405B}" dt="2024-05-22T09:18:08.085" v="3784" actId="20577"/>
        <pc:sldMkLst>
          <pc:docMk/>
          <pc:sldMk cId="2008842716" sldId="329"/>
        </pc:sldMkLst>
        <pc:spChg chg="mod">
          <ac:chgData name="Els Goossens" userId="f9382609-b0ce-4b1c-86ec-2204d6749f00" providerId="ADAL" clId="{73E6FAB2-482F-4DCE-AE64-25CEA22E405B}" dt="2024-05-22T09:15:26.546" v="3647" actId="6549"/>
          <ac:spMkLst>
            <pc:docMk/>
            <pc:sldMk cId="2008842716" sldId="329"/>
            <ac:spMk id="2" creationId="{3D5E82F2-307F-4844-B374-20A715EA39D9}"/>
          </ac:spMkLst>
        </pc:spChg>
        <pc:spChg chg="mod">
          <ac:chgData name="Els Goossens" userId="f9382609-b0ce-4b1c-86ec-2204d6749f00" providerId="ADAL" clId="{73E6FAB2-482F-4DCE-AE64-25CEA22E405B}" dt="2024-05-22T09:18:08.085" v="3784" actId="20577"/>
          <ac:spMkLst>
            <pc:docMk/>
            <pc:sldMk cId="2008842716" sldId="329"/>
            <ac:spMk id="3" creationId="{8DCBD297-A136-4FB9-A0C2-FB556AA96304}"/>
          </ac:spMkLst>
        </pc:spChg>
      </pc:sldChg>
      <pc:sldChg chg="add mod modShow">
        <pc:chgData name="Els Goossens" userId="f9382609-b0ce-4b1c-86ec-2204d6749f00" providerId="ADAL" clId="{73E6FAB2-482F-4DCE-AE64-25CEA22E405B}" dt="2024-05-22T09:17:46.530" v="3778" actId="729"/>
        <pc:sldMkLst>
          <pc:docMk/>
          <pc:sldMk cId="2069492903" sldId="330"/>
        </pc:sldMkLst>
      </pc:sldChg>
      <pc:sldChg chg="del">
        <pc:chgData name="Els Goossens" userId="f9382609-b0ce-4b1c-86ec-2204d6749f00" providerId="ADAL" clId="{73E6FAB2-482F-4DCE-AE64-25CEA22E405B}" dt="2024-05-22T09:14:52.617" v="3616" actId="2696"/>
        <pc:sldMkLst>
          <pc:docMk/>
          <pc:sldMk cId="3036659486" sldId="330"/>
        </pc:sldMkLst>
      </pc:sldChg>
      <pc:sldChg chg="delSp modSp add mod">
        <pc:chgData name="Els Goossens" userId="f9382609-b0ce-4b1c-86ec-2204d6749f00" providerId="ADAL" clId="{73E6FAB2-482F-4DCE-AE64-25CEA22E405B}" dt="2024-06-13T09:50:20.289" v="12542" actId="20577"/>
        <pc:sldMkLst>
          <pc:docMk/>
          <pc:sldMk cId="876631857" sldId="331"/>
        </pc:sldMkLst>
        <pc:spChg chg="mod">
          <ac:chgData name="Els Goossens" userId="f9382609-b0ce-4b1c-86ec-2204d6749f00" providerId="ADAL" clId="{73E6FAB2-482F-4DCE-AE64-25CEA22E405B}" dt="2024-06-13T09:50:20.289" v="12542" actId="20577"/>
          <ac:spMkLst>
            <pc:docMk/>
            <pc:sldMk cId="876631857" sldId="331"/>
            <ac:spMk id="2" creationId="{00000000-0000-0000-0000-000000000000}"/>
          </ac:spMkLst>
        </pc:spChg>
        <pc:spChg chg="mod">
          <ac:chgData name="Els Goossens" userId="f9382609-b0ce-4b1c-86ec-2204d6749f00" providerId="ADAL" clId="{73E6FAB2-482F-4DCE-AE64-25CEA22E405B}" dt="2024-05-22T09:02:12.517" v="3231" actId="20577"/>
          <ac:spMkLst>
            <pc:docMk/>
            <pc:sldMk cId="876631857" sldId="331"/>
            <ac:spMk id="3" creationId="{00000000-0000-0000-0000-000000000000}"/>
          </ac:spMkLst>
        </pc:spChg>
        <pc:spChg chg="del mod">
          <ac:chgData name="Els Goossens" userId="f9382609-b0ce-4b1c-86ec-2204d6749f00" providerId="ADAL" clId="{73E6FAB2-482F-4DCE-AE64-25CEA22E405B}" dt="2024-05-22T08:23:52.828" v="2270"/>
          <ac:spMkLst>
            <pc:docMk/>
            <pc:sldMk cId="876631857" sldId="331"/>
            <ac:spMk id="6" creationId="{8A9E1339-9B87-119E-7739-4DE3BA2F9139}"/>
          </ac:spMkLst>
        </pc:spChg>
        <pc:picChg chg="del">
          <ac:chgData name="Els Goossens" userId="f9382609-b0ce-4b1c-86ec-2204d6749f00" providerId="ADAL" clId="{73E6FAB2-482F-4DCE-AE64-25CEA22E405B}" dt="2024-05-22T08:23:52.828" v="2268" actId="478"/>
          <ac:picMkLst>
            <pc:docMk/>
            <pc:sldMk cId="876631857" sldId="331"/>
            <ac:picMk id="4" creationId="{880BFC67-B48E-44A1-BC0D-8ACA169D2AFE}"/>
          </ac:picMkLst>
        </pc:picChg>
      </pc:sldChg>
      <pc:sldChg chg="addSp delSp modSp add del mod modClrScheme chgLayout">
        <pc:chgData name="Els Goossens" userId="f9382609-b0ce-4b1c-86ec-2204d6749f00" providerId="ADAL" clId="{73E6FAB2-482F-4DCE-AE64-25CEA22E405B}" dt="2024-05-22T09:02:40.813" v="3233" actId="2696"/>
        <pc:sldMkLst>
          <pc:docMk/>
          <pc:sldMk cId="2194106269" sldId="332"/>
        </pc:sldMkLst>
        <pc:spChg chg="del mod">
          <ac:chgData name="Els Goossens" userId="f9382609-b0ce-4b1c-86ec-2204d6749f00" providerId="ADAL" clId="{73E6FAB2-482F-4DCE-AE64-25CEA22E405B}" dt="2024-05-22T08:28:07.581" v="2410"/>
          <ac:spMkLst>
            <pc:docMk/>
            <pc:sldMk cId="2194106269" sldId="332"/>
            <ac:spMk id="2" creationId="{00000000-0000-0000-0000-000000000000}"/>
          </ac:spMkLst>
        </pc:spChg>
        <pc:spChg chg="mod ord">
          <ac:chgData name="Els Goossens" userId="f9382609-b0ce-4b1c-86ec-2204d6749f00" providerId="ADAL" clId="{73E6FAB2-482F-4DCE-AE64-25CEA22E405B}" dt="2024-05-22T08:47:13.015" v="2873" actId="26606"/>
          <ac:spMkLst>
            <pc:docMk/>
            <pc:sldMk cId="2194106269" sldId="332"/>
            <ac:spMk id="3" creationId="{00000000-0000-0000-0000-000000000000}"/>
          </ac:spMkLst>
        </pc:spChg>
        <pc:spChg chg="add mod ord">
          <ac:chgData name="Els Goossens" userId="f9382609-b0ce-4b1c-86ec-2204d6749f00" providerId="ADAL" clId="{73E6FAB2-482F-4DCE-AE64-25CEA22E405B}" dt="2024-05-22T08:53:30.277" v="3203" actId="20577"/>
          <ac:spMkLst>
            <pc:docMk/>
            <pc:sldMk cId="2194106269" sldId="332"/>
            <ac:spMk id="4" creationId="{8FDF0B93-F8A9-7644-7FA8-6C67B27D8F0B}"/>
          </ac:spMkLst>
        </pc:spChg>
        <pc:picChg chg="add mod">
          <ac:chgData name="Els Goossens" userId="f9382609-b0ce-4b1c-86ec-2204d6749f00" providerId="ADAL" clId="{73E6FAB2-482F-4DCE-AE64-25CEA22E405B}" dt="2024-05-22T08:47:13.015" v="2873" actId="26606"/>
          <ac:picMkLst>
            <pc:docMk/>
            <pc:sldMk cId="2194106269" sldId="332"/>
            <ac:picMk id="3074" creationId="{D4FBF9B1-5995-9436-55C7-28EB5BA694B6}"/>
          </ac:picMkLst>
        </pc:picChg>
      </pc:sldChg>
      <pc:sldChg chg="modSp add mod">
        <pc:chgData name="Els Goossens" userId="f9382609-b0ce-4b1c-86ec-2204d6749f00" providerId="ADAL" clId="{73E6FAB2-482F-4DCE-AE64-25CEA22E405B}" dt="2024-06-13T10:03:06.938" v="12793" actId="20577"/>
        <pc:sldMkLst>
          <pc:docMk/>
          <pc:sldMk cId="3295696842" sldId="332"/>
        </pc:sldMkLst>
        <pc:spChg chg="mod">
          <ac:chgData name="Els Goossens" userId="f9382609-b0ce-4b1c-86ec-2204d6749f00" providerId="ADAL" clId="{73E6FAB2-482F-4DCE-AE64-25CEA22E405B}" dt="2024-06-13T10:03:06.938" v="12793" actId="20577"/>
          <ac:spMkLst>
            <pc:docMk/>
            <pc:sldMk cId="3295696842" sldId="332"/>
            <ac:spMk id="4" creationId="{8FDF0B93-F8A9-7644-7FA8-6C67B27D8F0B}"/>
          </ac:spMkLst>
        </pc:spChg>
      </pc:sldChg>
      <pc:sldChg chg="modSp add mod">
        <pc:chgData name="Els Goossens" userId="f9382609-b0ce-4b1c-86ec-2204d6749f00" providerId="ADAL" clId="{73E6FAB2-482F-4DCE-AE64-25CEA22E405B}" dt="2024-05-22T09:18:59.758" v="3811" actId="20577"/>
        <pc:sldMkLst>
          <pc:docMk/>
          <pc:sldMk cId="3636422912" sldId="333"/>
        </pc:sldMkLst>
        <pc:spChg chg="mod">
          <ac:chgData name="Els Goossens" userId="f9382609-b0ce-4b1c-86ec-2204d6749f00" providerId="ADAL" clId="{73E6FAB2-482F-4DCE-AE64-25CEA22E405B}" dt="2024-05-22T09:18:59.758" v="3811" actId="20577"/>
          <ac:spMkLst>
            <pc:docMk/>
            <pc:sldMk cId="3636422912" sldId="333"/>
            <ac:spMk id="2" creationId="{3D5E82F2-307F-4844-B374-20A715EA39D9}"/>
          </ac:spMkLst>
        </pc:spChg>
        <pc:spChg chg="mod">
          <ac:chgData name="Els Goossens" userId="f9382609-b0ce-4b1c-86ec-2204d6749f00" providerId="ADAL" clId="{73E6FAB2-482F-4DCE-AE64-25CEA22E405B}" dt="2024-05-22T09:18:43.030" v="3786" actId="6549"/>
          <ac:spMkLst>
            <pc:docMk/>
            <pc:sldMk cId="3636422912" sldId="333"/>
            <ac:spMk id="3" creationId="{8DCBD297-A136-4FB9-A0C2-FB556AA96304}"/>
          </ac:spMkLst>
        </pc:spChg>
      </pc:sldChg>
      <pc:sldChg chg="modSp add mod modNotesTx">
        <pc:chgData name="Els Goossens" userId="f9382609-b0ce-4b1c-86ec-2204d6749f00" providerId="ADAL" clId="{73E6FAB2-482F-4DCE-AE64-25CEA22E405B}" dt="2024-06-13T10:00:35.599" v="12750" actId="20577"/>
        <pc:sldMkLst>
          <pc:docMk/>
          <pc:sldMk cId="685714154" sldId="334"/>
        </pc:sldMkLst>
        <pc:spChg chg="mod">
          <ac:chgData name="Els Goossens" userId="f9382609-b0ce-4b1c-86ec-2204d6749f00" providerId="ADAL" clId="{73E6FAB2-482F-4DCE-AE64-25CEA22E405B}" dt="2024-05-24T09:54:04.577" v="10339" actId="20577"/>
          <ac:spMkLst>
            <pc:docMk/>
            <pc:sldMk cId="685714154" sldId="334"/>
            <ac:spMk id="2" creationId="{4E47AD9C-F758-8E8B-85D3-AB28EF539F84}"/>
          </ac:spMkLst>
        </pc:spChg>
        <pc:spChg chg="mod">
          <ac:chgData name="Els Goossens" userId="f9382609-b0ce-4b1c-86ec-2204d6749f00" providerId="ADAL" clId="{73E6FAB2-482F-4DCE-AE64-25CEA22E405B}" dt="2024-06-13T10:00:35.599" v="12750" actId="20577"/>
          <ac:spMkLst>
            <pc:docMk/>
            <pc:sldMk cId="685714154" sldId="334"/>
            <ac:spMk id="5" creationId="{AD73B12E-2ECF-4F87-98E8-17B02BA20AD9}"/>
          </ac:spMkLst>
        </pc:spChg>
      </pc:sldChg>
      <pc:sldChg chg="modSp add mod">
        <pc:chgData name="Els Goossens" userId="f9382609-b0ce-4b1c-86ec-2204d6749f00" providerId="ADAL" clId="{73E6FAB2-482F-4DCE-AE64-25CEA22E405B}" dt="2024-06-13T10:00:09.073" v="12742" actId="20577"/>
        <pc:sldMkLst>
          <pc:docMk/>
          <pc:sldMk cId="3925514661" sldId="335"/>
        </pc:sldMkLst>
        <pc:spChg chg="mod">
          <ac:chgData name="Els Goossens" userId="f9382609-b0ce-4b1c-86ec-2204d6749f00" providerId="ADAL" clId="{73E6FAB2-482F-4DCE-AE64-25CEA22E405B}" dt="2024-05-24T09:53:36.181" v="10314" actId="20577"/>
          <ac:spMkLst>
            <pc:docMk/>
            <pc:sldMk cId="3925514661" sldId="335"/>
            <ac:spMk id="2" creationId="{4E47AD9C-F758-8E8B-85D3-AB28EF539F84}"/>
          </ac:spMkLst>
        </pc:spChg>
        <pc:spChg chg="mod">
          <ac:chgData name="Els Goossens" userId="f9382609-b0ce-4b1c-86ec-2204d6749f00" providerId="ADAL" clId="{73E6FAB2-482F-4DCE-AE64-25CEA22E405B}" dt="2024-06-13T10:00:09.073" v="12742" actId="20577"/>
          <ac:spMkLst>
            <pc:docMk/>
            <pc:sldMk cId="3925514661" sldId="335"/>
            <ac:spMk id="5" creationId="{AD73B12E-2ECF-4F87-98E8-17B02BA20AD9}"/>
          </ac:spMkLst>
        </pc:spChg>
      </pc:sldChg>
      <pc:sldChg chg="add del">
        <pc:chgData name="Els Goossens" userId="f9382609-b0ce-4b1c-86ec-2204d6749f00" providerId="ADAL" clId="{73E6FAB2-482F-4DCE-AE64-25CEA22E405B}" dt="2024-05-24T09:53:24.788" v="10293" actId="2696"/>
        <pc:sldMkLst>
          <pc:docMk/>
          <pc:sldMk cId="540512522" sldId="33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F63E6-1412-4B95-9200-E37DEB63BFFE}" type="datetimeFigureOut">
              <a:rPr lang="nl-BE" smtClean="0"/>
              <a:pPr/>
              <a:t>13/06/2024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66FCF-136F-4EE0-AB3C-AD1786C5D46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706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C3599-86F9-4AAB-A77C-3C2209E1575D}" type="datetimeFigureOut">
              <a:rPr lang="nl-BE" smtClean="0"/>
              <a:pPr/>
              <a:t>13/06/2024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46D21-DFBC-4D5F-8BC2-B3FD1D07B15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288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00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00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6D21-DFBC-4D5F-8BC2-B3FD1D07B15B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489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46D21-DFBC-4D5F-8BC2-B3FD1D07B15B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2014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00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00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6D21-DFBC-4D5F-8BC2-B3FD1D07B15B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509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00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00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6D21-DFBC-4D5F-8BC2-B3FD1D07B15B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8168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Duidelijke focus op Afghanistan en </a:t>
            </a:r>
            <a:r>
              <a:rPr lang="nl-NL" dirty="0" err="1"/>
              <a:t>Magreb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46D21-DFBC-4D5F-8BC2-B3FD1D07B15B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1075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00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00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6D21-DFBC-4D5F-8BC2-B3FD1D07B15B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5724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OCMW, </a:t>
            </a:r>
            <a:r>
              <a:rPr lang="nl-BE" sz="10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Outreach</a:t>
            </a:r>
            <a:r>
              <a:rPr lang="nl-BE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CAW, vrijwilligersorganisaties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0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46D21-DFBC-4D5F-8BC2-B3FD1D07B15B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0445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46D21-DFBC-4D5F-8BC2-B3FD1D07B15B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8727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Vrijwillige en gedwongen terugkeer:</a:t>
            </a:r>
          </a:p>
          <a:p>
            <a:r>
              <a:rPr lang="nl-BE" dirty="0" err="1"/>
              <a:t>Fedasil</a:t>
            </a:r>
            <a:r>
              <a:rPr lang="nl-BE" dirty="0"/>
              <a:t>: federaal agentschap voor de opvang van asielzoekers (staatssecretaris voor asiel en migratie) </a:t>
            </a:r>
            <a:r>
              <a:rPr lang="nl-BE" dirty="0" err="1"/>
              <a:t>oa</a:t>
            </a:r>
            <a:r>
              <a:rPr lang="nl-BE" dirty="0"/>
              <a:t> verantwoordelijk voor het programma vrijwillige terugkeer in België. Terugkeerloketten om mensen te informeren (enkel grote steden)</a:t>
            </a:r>
          </a:p>
          <a:p>
            <a:r>
              <a:rPr lang="nl-BE" dirty="0"/>
              <a:t>IOM: Internationale organisatie voor migratie: is verantwoordelijk voor de praktische organisatie </a:t>
            </a:r>
            <a:r>
              <a:rPr lang="nl-BE" dirty="0" err="1"/>
              <a:t>vd</a:t>
            </a:r>
            <a:r>
              <a:rPr lang="nl-BE" dirty="0"/>
              <a:t> terugkeerreis</a:t>
            </a:r>
          </a:p>
          <a:p>
            <a:r>
              <a:rPr lang="nl-BE" dirty="0"/>
              <a:t>FOD Binnenlandse zaken, DVZ </a:t>
            </a:r>
            <a:r>
              <a:rPr lang="nl-BE" dirty="0" err="1"/>
              <a:t>icam</a:t>
            </a:r>
            <a:r>
              <a:rPr lang="nl-BE" dirty="0"/>
              <a:t> coaches): toegang, verblijf, vestging, verwijdering vreemdelingen grondgebied. O.a. verantwoordelijk voor gedwongen terugkeer. Bevel om grondgebied te verlaten, gesloten centra</a:t>
            </a:r>
          </a:p>
          <a:p>
            <a:r>
              <a:rPr lang="nl-BE" dirty="0"/>
              <a:t>IOM en Caritas: zorgen voor re-integratie in het terugkeerland</a:t>
            </a:r>
          </a:p>
          <a:p>
            <a:r>
              <a:rPr lang="nl-NL" b="0" i="0" dirty="0">
                <a:solidFill>
                  <a:srgbClr val="5D6263"/>
                </a:solidFill>
                <a:effectLst/>
                <a:highlight>
                  <a:srgbClr val="FFFFFF"/>
                </a:highlight>
                <a:latin typeface="Oxygen" panose="020F0502020204030204" pitchFamily="2" charset="0"/>
              </a:rPr>
              <a:t>Commissariaat-generaal voor de Vluchtelingen en de Staatlozen (CGVS): beslissing over het verzoek tot internationale bescherming. Eerst aanmelden en eerste gesprek bij DVZ dan over naar tweede gesprek voor diepgaand interview met CGVS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46D21-DFBC-4D5F-8BC2-B3FD1D07B15B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8153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Vrijwillige en gedwongen terugkeer:</a:t>
            </a:r>
          </a:p>
          <a:p>
            <a:r>
              <a:rPr lang="nl-BE" dirty="0" err="1"/>
              <a:t>Fedasil</a:t>
            </a:r>
            <a:r>
              <a:rPr lang="nl-BE" dirty="0"/>
              <a:t>: federaal agentschap voor de opvang van asielzoekers (staatssecretaris voor asiel en migratie) </a:t>
            </a:r>
            <a:r>
              <a:rPr lang="nl-BE" dirty="0" err="1"/>
              <a:t>oa</a:t>
            </a:r>
            <a:r>
              <a:rPr lang="nl-BE" dirty="0"/>
              <a:t> verantwoordelijk voor het programma vrijwillige terugkeer in België. Terugkeerloketten om mensen te informeren (enkel grote steden)</a:t>
            </a:r>
          </a:p>
          <a:p>
            <a:r>
              <a:rPr lang="nl-BE" dirty="0"/>
              <a:t>IOM: Internationale organisatie voor migratie: is verantwoordelijk voor de praktische organisatie </a:t>
            </a:r>
            <a:r>
              <a:rPr lang="nl-BE" dirty="0" err="1"/>
              <a:t>vd</a:t>
            </a:r>
            <a:r>
              <a:rPr lang="nl-BE" dirty="0"/>
              <a:t> terugkeerreis</a:t>
            </a:r>
          </a:p>
          <a:p>
            <a:r>
              <a:rPr lang="nl-BE" dirty="0"/>
              <a:t>FOD Binnenlandse zaken, DVZ </a:t>
            </a:r>
            <a:r>
              <a:rPr lang="nl-BE" dirty="0" err="1"/>
              <a:t>icam</a:t>
            </a:r>
            <a:r>
              <a:rPr lang="nl-BE" dirty="0"/>
              <a:t> coaches): toegang, verblijf, vestging, verwijdering vreemdelingen grondgebied. O.a. verantwoordelijk voor gedwongen terugkeer. Bevel om grondgebied te verlaten, gesloten centra</a:t>
            </a:r>
          </a:p>
          <a:p>
            <a:r>
              <a:rPr lang="nl-NL" b="0" i="0" dirty="0">
                <a:solidFill>
                  <a:srgbClr val="5D6263"/>
                </a:solidFill>
                <a:effectLst/>
                <a:highlight>
                  <a:srgbClr val="FFFFFF"/>
                </a:highlight>
                <a:latin typeface="Oxygen" panose="020F0502020204030204" pitchFamily="2" charset="0"/>
              </a:rPr>
              <a:t>Commissariaat-generaal voor de Vluchtelingen en de Staatlozen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46D21-DFBC-4D5F-8BC2-B3FD1D07B15B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5748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IOM: internationale organisatie voor migratie. Praktische regeling terugkeerreis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IOM en Caritas: zorgen voor re-integratie in het terugkeerland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46D21-DFBC-4D5F-8BC2-B3FD1D07B15B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833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6397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 Pro Book" panose="020B0502020104020203" pitchFamily="34" charset="0"/>
              </a:defRPr>
            </a:lvl1pPr>
            <a:lvl2pPr>
              <a:defRPr>
                <a:latin typeface="Gill Sans MT Pro Book" panose="020B0502020104020203" pitchFamily="34" charset="0"/>
              </a:defRPr>
            </a:lvl2pPr>
            <a:lvl3pPr>
              <a:defRPr>
                <a:latin typeface="Gill Sans MT Pro Book" panose="020B0502020104020203" pitchFamily="34" charset="0"/>
              </a:defRPr>
            </a:lvl3pPr>
            <a:lvl4pPr>
              <a:defRPr>
                <a:latin typeface="Gill Sans MT Pro Book" panose="020B0502020104020203" pitchFamily="34" charset="0"/>
              </a:defRPr>
            </a:lvl4pPr>
            <a:lvl5pPr>
              <a:defRPr>
                <a:latin typeface="Gill Sans MT Pro Book" panose="020B0502020104020203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38200" y="266700"/>
            <a:ext cx="10515600" cy="78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600" baseline="0" dirty="0" smtClean="0">
                <a:solidFill>
                  <a:schemeClr val="bg1"/>
                </a:solidFill>
                <a:latin typeface="Gill Sans MT Pro Book" panose="020B0502020104020203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57474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AE700-B3DE-43ED-999B-A906A7FB3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B3A8FFE-745A-4DDC-9CC7-182EF061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5014-EAF0-4EF8-BA08-9F1E975E50B7}" type="datetime1">
              <a:rPr lang="nl-BE" smtClean="0"/>
              <a:t>13/06/2024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3E0920C-BBD0-4434-B2EA-8B2E020BB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28B3ADC-1957-4E86-AC81-10E51361E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769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FEFBC5F-49EC-4E53-981D-8F874981B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7ADB-A6C9-4D84-98E8-4C465F802772}" type="datetime1">
              <a:rPr lang="nl-BE" smtClean="0"/>
              <a:t>13/06/2024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D4DC5E9-44EA-458A-8C90-E835E3BBE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CC24D0-E424-42B6-86A2-C03E0ACF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0332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81F3EB-C4B2-48C7-82EC-AD2FF7B6B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581333-C2FB-45C9-BDC9-D5081C3B6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488625-7B19-4ED9-87CE-46A89D13B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3D6B2EF-89A3-4496-A053-BB6B54CE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930C-2191-4616-BD7E-EA546B5E8E18}" type="datetime1">
              <a:rPr lang="nl-BE" smtClean="0"/>
              <a:t>13/06/2024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5A98EC-A014-44F6-980D-919104F2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DB081E-39D0-41F7-9295-42B09886D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5968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87EFB8-245A-4B26-879A-2B36C851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7A9E924-A912-4462-B39C-F8724C76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0B56F35-2233-44EA-92F9-00F48B33B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F9CD6F-7B7E-4796-9016-EEBC9E742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D135-4BAC-4B85-A8CE-61403F7D4E4A}" type="datetime1">
              <a:rPr lang="nl-BE" smtClean="0"/>
              <a:t>13/06/2024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468118C-CB30-4DA6-8506-2196FE74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8932947-744D-495B-809E-9947719E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5306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7585B-BACC-410C-9F36-7FB51DFC8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9E1EDB1-3F61-4008-830E-99DE87088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61EC48-3994-4839-A5D8-609819A9C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D27E-CBFA-44AB-A595-A6555829292C}" type="datetime1">
              <a:rPr lang="nl-BE" smtClean="0"/>
              <a:t>13/06/2024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8F8443-4B2F-4647-BBEA-6759F89E8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249154-7B52-4263-99BB-8D4BF4F7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1227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97971FF-7617-4E49-836E-F1B6C8C9E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0E7BB7-3C62-48DA-8F06-1B6CBF9EA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7B9055-39A9-4AE4-BAB5-5C3A97A9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C250-0D37-42AB-8ECE-03971FA9BDF3}" type="datetime1">
              <a:rPr lang="nl-BE" smtClean="0"/>
              <a:t>13/06/2024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903778-B436-461F-9AD6-6B19E952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CB8A6A-C741-4A1D-9253-8CF3646F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3558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15600" y="1398033"/>
            <a:ext cx="11360800" cy="46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●"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Font typeface="Gill Sans"/>
              <a:buChar char="○"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Font typeface="Gill Sans"/>
              <a:buChar char="■"/>
              <a:defRPr sz="1600">
                <a:latin typeface="Gill Sans"/>
                <a:ea typeface="Gill Sans"/>
                <a:cs typeface="Gill Sans"/>
                <a:sym typeface="Gill Sans"/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Font typeface="Gill Sans"/>
              <a:buChar char="●"/>
              <a:defRPr sz="1600">
                <a:latin typeface="Gill Sans"/>
                <a:ea typeface="Gill Sans"/>
                <a:cs typeface="Gill Sans"/>
                <a:sym typeface="Gill Sans"/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Font typeface="Gill Sans"/>
              <a:buChar char="○"/>
              <a:defRPr sz="1600">
                <a:latin typeface="Gill Sans"/>
                <a:ea typeface="Gill Sans"/>
                <a:cs typeface="Gill Sans"/>
                <a:sym typeface="Gill Sans"/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Font typeface="Gill Sans"/>
              <a:buChar char="■"/>
              <a:defRPr sz="1600">
                <a:latin typeface="Gill Sans"/>
                <a:ea typeface="Gill Sans"/>
                <a:cs typeface="Gill Sans"/>
                <a:sym typeface="Gill Sans"/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Font typeface="Gill Sans"/>
              <a:buChar char="●"/>
              <a:defRPr sz="1600">
                <a:latin typeface="Gill Sans"/>
                <a:ea typeface="Gill Sans"/>
                <a:cs typeface="Gill Sans"/>
                <a:sym typeface="Gill Sans"/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Font typeface="Gill Sans"/>
              <a:buChar char="○"/>
              <a:defRPr sz="1600">
                <a:latin typeface="Gill Sans"/>
                <a:ea typeface="Gill Sans"/>
                <a:cs typeface="Gill Sans"/>
                <a:sym typeface="Gill Sans"/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Font typeface="Gill Sans"/>
              <a:buChar char="■"/>
              <a:defRPr sz="16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15600" y="106433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34593"/>
          <a:stretch/>
        </p:blipFill>
        <p:spPr>
          <a:xfrm>
            <a:off x="185568" y="6423734"/>
            <a:ext cx="887633" cy="26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/>
        </p:nvSpPr>
        <p:spPr>
          <a:xfrm>
            <a:off x="-27800" y="0"/>
            <a:ext cx="12247600" cy="1045200"/>
          </a:xfrm>
          <a:prstGeom prst="rect">
            <a:avLst/>
          </a:prstGeom>
          <a:solidFill>
            <a:srgbClr val="3C4F8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895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199"/>
            <a:ext cx="10515600" cy="190976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Gill Sans MT Pro Book" panose="020B0502020104020203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Gill Sans MT Pro Book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38200" y="266700"/>
            <a:ext cx="10515600" cy="78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600" baseline="0" dirty="0" smtClean="0">
                <a:solidFill>
                  <a:schemeClr val="bg1"/>
                </a:solidFill>
                <a:latin typeface="Gill Sans MT Pro Book" panose="020B0502020104020203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36140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9257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 Pro Book" panose="020B0502020104020203" pitchFamily="34" charset="0"/>
              </a:defRPr>
            </a:lvl1pPr>
            <a:lvl2pPr>
              <a:defRPr>
                <a:latin typeface="Gill Sans MT Pro Book" panose="020B0502020104020203" pitchFamily="34" charset="0"/>
              </a:defRPr>
            </a:lvl2pPr>
            <a:lvl3pPr>
              <a:defRPr>
                <a:latin typeface="Gill Sans MT Pro Book" panose="020B0502020104020203" pitchFamily="34" charset="0"/>
              </a:defRPr>
            </a:lvl3pPr>
            <a:lvl4pPr>
              <a:defRPr>
                <a:latin typeface="Gill Sans MT Pro Book" panose="020B0502020104020203" pitchFamily="34" charset="0"/>
              </a:defRPr>
            </a:lvl4pPr>
            <a:lvl5pPr>
              <a:defRPr>
                <a:latin typeface="Gill Sans MT Pro Book" panose="020B0502020104020203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9257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 Pro Book" panose="020B0502020104020203" pitchFamily="34" charset="0"/>
              </a:defRPr>
            </a:lvl1pPr>
            <a:lvl2pPr>
              <a:defRPr>
                <a:latin typeface="Gill Sans MT Pro Book" panose="020B0502020104020203" pitchFamily="34" charset="0"/>
              </a:defRPr>
            </a:lvl2pPr>
            <a:lvl3pPr>
              <a:defRPr>
                <a:latin typeface="Gill Sans MT Pro Book" panose="020B0502020104020203" pitchFamily="34" charset="0"/>
              </a:defRPr>
            </a:lvl3pPr>
            <a:lvl4pPr>
              <a:defRPr>
                <a:latin typeface="Gill Sans MT Pro Book" panose="020B0502020104020203" pitchFamily="34" charset="0"/>
              </a:defRPr>
            </a:lvl4pPr>
            <a:lvl5pPr>
              <a:defRPr>
                <a:latin typeface="Gill Sans MT Pro Book" panose="020B0502020104020203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38200" y="266700"/>
            <a:ext cx="10515600" cy="78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600" baseline="0" dirty="0" smtClean="0">
                <a:solidFill>
                  <a:schemeClr val="bg1"/>
                </a:solidFill>
                <a:latin typeface="Gill Sans MT Pro Book" panose="020B0502020104020203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24162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ill Sans MT Pro Book" panose="020B05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6232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 Pro Book" panose="020B0502020104020203" pitchFamily="34" charset="0"/>
              </a:defRPr>
            </a:lvl1pPr>
            <a:lvl2pPr>
              <a:defRPr>
                <a:latin typeface="Gill Sans MT Pro Book" panose="020B0502020104020203" pitchFamily="34" charset="0"/>
              </a:defRPr>
            </a:lvl2pPr>
            <a:lvl3pPr>
              <a:defRPr>
                <a:latin typeface="Gill Sans MT Pro Book" panose="020B0502020104020203" pitchFamily="34" charset="0"/>
              </a:defRPr>
            </a:lvl3pPr>
            <a:lvl4pPr>
              <a:defRPr>
                <a:latin typeface="Gill Sans MT Pro Book" panose="020B0502020104020203" pitchFamily="34" charset="0"/>
              </a:defRPr>
            </a:lvl4pPr>
            <a:lvl5pPr>
              <a:defRPr>
                <a:latin typeface="Gill Sans MT Pro Book" panose="020B0502020104020203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ill Sans MT Pro Book" panose="020B05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6232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 Pro Book" panose="020B0502020104020203" pitchFamily="34" charset="0"/>
              </a:defRPr>
            </a:lvl1pPr>
            <a:lvl2pPr>
              <a:defRPr>
                <a:latin typeface="Gill Sans MT Pro Book" panose="020B0502020104020203" pitchFamily="34" charset="0"/>
              </a:defRPr>
            </a:lvl2pPr>
            <a:lvl3pPr>
              <a:defRPr>
                <a:latin typeface="Gill Sans MT Pro Book" panose="020B0502020104020203" pitchFamily="34" charset="0"/>
              </a:defRPr>
            </a:lvl3pPr>
            <a:lvl4pPr>
              <a:defRPr>
                <a:latin typeface="Gill Sans MT Pro Book" panose="020B0502020104020203" pitchFamily="34" charset="0"/>
              </a:defRPr>
            </a:lvl4pPr>
            <a:lvl5pPr>
              <a:defRPr>
                <a:latin typeface="Gill Sans MT Pro Book" panose="020B0502020104020203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38200" y="266700"/>
            <a:ext cx="10515600" cy="78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600" baseline="0" dirty="0" smtClean="0">
                <a:solidFill>
                  <a:schemeClr val="bg1"/>
                </a:solidFill>
                <a:latin typeface="Gill Sans MT Pro Book" panose="020B0502020104020203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92474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41A5E0-4DD4-4419-A6C9-F9A4E1B52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7D8BDFA-4695-4CBD-AB1D-C4BA54A40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800C80-B41C-4060-BCF5-C52034777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0DCE-24DC-498D-B779-4962E1FCD194}" type="datetime1">
              <a:rPr lang="nl-BE" smtClean="0"/>
              <a:t>13/06/2024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A0A970-CB88-49BF-9966-AD49021B8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9B969-02BB-44FC-BAAC-AB02ED44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157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9C20A3-CAB4-4EBC-A158-CAFED199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9B9385-4D1A-478F-AC42-683B7F6FA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451B39-F3BD-43C0-9034-0E2429C2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429A-A44D-4E67-87CC-FCA2AADC0FF6}" type="datetime1">
              <a:rPr lang="nl-BE" smtClean="0"/>
              <a:t>13/06/2024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96040A-ADE2-47CE-B352-B81443075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934760-39EA-44E5-93C7-39F32EF46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339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405419-9911-43F6-9E4E-CC95EAC98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F29CC5-02AF-442E-9688-E3C886E98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4FF222-B59D-4C42-9EDF-A770E8C34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3839-15FA-4D15-8E2D-31A114508046}" type="datetime1">
              <a:rPr lang="nl-BE" smtClean="0"/>
              <a:t>13/06/2024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600F37-ACA9-4F03-BA23-83E6B0B71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2A256C-BD52-4787-82D4-722DEF6B0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447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7E446-A161-4D09-9825-B7C4C987D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F8FFCB-4FED-4F06-9F08-36F5BEA950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6FF2A93-4123-4FE4-9778-3164BAAEA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122046-44C0-40C1-BA2F-9B1A9081D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6AFE-66D7-4C16-9A7E-137B0FEE22D7}" type="datetime1">
              <a:rPr lang="nl-BE" smtClean="0"/>
              <a:t>13/06/2024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FE0DF0-F2F5-4AB0-9649-B2A802AE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ABF4B45-6CB7-466D-85BC-6BC38F56F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489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311C0-5728-4DCF-BEEA-C77FA1B8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BD8C2B-D63E-4527-91DC-AD980441E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71EA85F-D93F-4ECA-89E1-ECBAA977F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64732D4-086C-469E-AFC2-FE7E4635A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08E3817-F7AE-4E5E-AA17-1BC25E70C9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C714565-3CF8-495C-9256-7AE90DC2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5050-3A77-405E-8C95-D2388FA6584B}" type="datetime1">
              <a:rPr lang="nl-BE" smtClean="0"/>
              <a:t>13/06/2024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1D913E6-13D4-4796-BF70-D02D402E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4F6744D-E9C1-42FE-8046-C337BDDE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255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1287887"/>
          </a:xfrm>
          <a:prstGeom prst="rect">
            <a:avLst/>
          </a:prstGeom>
          <a:solidFill>
            <a:srgbClr val="3C4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Content Placeholder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7172"/>
            <a:ext cx="4447092" cy="88992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0837333" y="6040979"/>
            <a:ext cx="516467" cy="829733"/>
          </a:xfrm>
          <a:prstGeom prst="rect">
            <a:avLst/>
          </a:prstGeom>
          <a:solidFill>
            <a:srgbClr val="3C4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83AE479-61DC-4E99-A869-F63A58666385}" type="slidenum">
              <a:rPr lang="nl-BE" smtClean="0"/>
              <a:pPr algn="ctr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208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D042346-E177-4D3B-9469-485B94C61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5BC32D-73E2-4A4E-9E55-D5102C7C3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4BEF40-4E0E-41AE-8288-DBCBE92F3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74043-FD7D-4BF4-9D80-890ECC69EFFE}" type="datetime1">
              <a:rPr lang="nl-BE" smtClean="0"/>
              <a:t>13/06/2024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3A0186-CA82-4C72-8D90-EBB746091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67DA86-D665-466B-BC5A-942F8FCE1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67288-F53E-4F3A-9A8D-931006F073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711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fi.ibz.be/en/ICA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E1A63B-82D9-8307-460A-D1D8F645E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/>
              <a:t>1</a:t>
            </a:fld>
            <a:endParaRPr lang="nl-BE"/>
          </a:p>
        </p:txBody>
      </p:sp>
      <p:pic>
        <p:nvPicPr>
          <p:cNvPr id="7" name="Afbeelding 6" descr="Afbeelding met tekst, teken&#10;&#10;Automatisch gegenereerde beschrijving">
            <a:extLst>
              <a:ext uri="{FF2B5EF4-FFF2-40B4-BE49-F238E27FC236}">
                <a16:creationId xmlns:a16="http://schemas.microsoft.com/office/drawing/2014/main" id="{08DA02DC-BE5F-58CD-BB79-7FAF26FB43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3" y="4745347"/>
            <a:ext cx="2760752" cy="172547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1193E75-FC26-5073-1441-A6ED69EF4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35" y="4677252"/>
            <a:ext cx="3546019" cy="186166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9F821410-06A5-E93F-74EF-01AA4CA9FAC5}"/>
              </a:ext>
            </a:extLst>
          </p:cNvPr>
          <p:cNvSpPr txBox="1">
            <a:spLocks noChangeArrowheads="1"/>
          </p:cNvSpPr>
          <p:nvPr/>
        </p:nvSpPr>
        <p:spPr>
          <a:xfrm>
            <a:off x="304801" y="677485"/>
            <a:ext cx="5791200" cy="41983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altLang="nl-BE" sz="4400" b="1" dirty="0">
              <a:solidFill>
                <a:schemeClr val="tx1">
                  <a:lumMod val="65000"/>
                  <a:lumOff val="35000"/>
                </a:schemeClr>
              </a:solidFill>
              <a:latin typeface="Gill Sans MT Pro Book"/>
            </a:endParaRPr>
          </a:p>
          <a:p>
            <a:pPr>
              <a:spcAft>
                <a:spcPts val="1200"/>
              </a:spcAft>
            </a:pPr>
            <a:r>
              <a:rPr lang="nl-BE" sz="4400" b="1" dirty="0">
                <a:effectLst/>
                <a:latin typeface="Gill Sans MT Pro Book" panose="020B0502020104020203"/>
                <a:ea typeface="Calibri" panose="020F0502020204030204" pitchFamily="34" charset="0"/>
                <a:cs typeface="Times New Roman" panose="02020603050405020304" pitchFamily="18" charset="0"/>
              </a:rPr>
              <a:t>Shelter </a:t>
            </a:r>
            <a:r>
              <a:rPr lang="nl-BE" sz="4400" b="1" dirty="0" err="1">
                <a:effectLst/>
                <a:latin typeface="Gill Sans MT Pro Book" panose="020B0502020104020203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nl-BE" sz="4400" b="1" dirty="0">
                <a:effectLst/>
                <a:latin typeface="Gill Sans MT Pro Book" panose="020B050202010402020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4400" b="1" dirty="0" err="1">
                <a:effectLst/>
                <a:latin typeface="Gill Sans MT Pro Book" panose="020B0502020104020203"/>
                <a:ea typeface="Calibri" panose="020F0502020204030204" pitchFamily="34" charset="0"/>
                <a:cs typeface="Times New Roman" panose="02020603050405020304" pitchFamily="18" charset="0"/>
              </a:rPr>
              <a:t>guidance</a:t>
            </a:r>
            <a:r>
              <a:rPr lang="nl-BE" sz="4400" b="1" dirty="0">
                <a:effectLst/>
                <a:latin typeface="Gill Sans MT Pro Book" panose="020B050202010402020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4400" b="1" dirty="0" err="1">
                <a:effectLst/>
                <a:latin typeface="Gill Sans MT Pro Book" panose="020B0502020104020203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nl-BE" sz="4400" b="1" dirty="0">
                <a:effectLst/>
                <a:latin typeface="Gill Sans MT Pro Book" panose="020B050202010402020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4400" b="1" dirty="0" err="1">
                <a:effectLst/>
                <a:latin typeface="Gill Sans MT Pro Book" panose="020B0502020104020203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nl-BE" sz="4400" b="1" dirty="0">
                <a:effectLst/>
                <a:latin typeface="Gill Sans MT Pro Book" panose="020B0502020104020203"/>
                <a:ea typeface="Calibri" panose="020F0502020204030204" pitchFamily="34" charset="0"/>
                <a:cs typeface="Times New Roman" panose="02020603050405020304" pitchFamily="18" charset="0"/>
              </a:rPr>
              <a:t> without </a:t>
            </a:r>
            <a:r>
              <a:rPr lang="nl-BE" sz="4400" b="1" dirty="0" err="1">
                <a:effectLst/>
                <a:latin typeface="Gill Sans MT Pro Book" panose="020B0502020104020203"/>
                <a:ea typeface="Calibri" panose="020F0502020204030204" pitchFamily="34" charset="0"/>
                <a:cs typeface="Times New Roman" panose="02020603050405020304" pitchFamily="18" charset="0"/>
              </a:rPr>
              <a:t>legal</a:t>
            </a:r>
            <a:r>
              <a:rPr lang="nl-BE" sz="4400" b="1" dirty="0">
                <a:effectLst/>
                <a:latin typeface="Gill Sans MT Pro Book" panose="020B050202010402020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4400" b="1" dirty="0" err="1">
                <a:effectLst/>
                <a:latin typeface="Gill Sans MT Pro Book" panose="020B0502020104020203"/>
                <a:ea typeface="Calibri" panose="020F0502020204030204" pitchFamily="34" charset="0"/>
                <a:cs typeface="Times New Roman" panose="02020603050405020304" pitchFamily="18" charset="0"/>
              </a:rPr>
              <a:t>residence</a:t>
            </a:r>
            <a:endParaRPr lang="nl-BE" sz="4400" b="1" dirty="0">
              <a:effectLst/>
              <a:latin typeface="Gill Sans MT Pro Book" panose="020B05020201040202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nl-BE" sz="2000" b="1" dirty="0">
                <a:effectLst/>
                <a:latin typeface="Gill Sans MT Pro Book" panose="020B0502020104020203"/>
                <a:ea typeface="Calibri" panose="020F0502020204030204" pitchFamily="34" charset="0"/>
                <a:cs typeface="Times New Roman" panose="02020603050405020304" pitchFamily="18" charset="0"/>
              </a:rPr>
              <a:t>(Opvang &amp; Oriëntatie (O&amp;O) mensen zonder wettig verblijf)</a:t>
            </a:r>
            <a:endParaRPr lang="en-US" altLang="nl-BE" sz="2000" b="1" dirty="0">
              <a:latin typeface="Gill Sans MT Pro Book" panose="020B0502020104020203"/>
            </a:endParaRPr>
          </a:p>
          <a:p>
            <a:pPr>
              <a:spcAft>
                <a:spcPts val="1200"/>
              </a:spcAft>
            </a:pPr>
            <a:r>
              <a:rPr lang="en-US" sz="4400" b="1" dirty="0">
                <a:latin typeface="Gill Sans MT Pro Book"/>
              </a:rPr>
              <a:t>Ghent - Belgium</a:t>
            </a:r>
            <a:endParaRPr lang="en-US" dirty="0"/>
          </a:p>
          <a:p>
            <a:pPr>
              <a:spcAft>
                <a:spcPts val="1200"/>
              </a:spcAft>
            </a:pPr>
            <a:endParaRPr lang="en-US" altLang="nl-BE" sz="4400" b="1" dirty="0">
              <a:solidFill>
                <a:schemeClr val="tx1">
                  <a:lumMod val="65000"/>
                  <a:lumOff val="35000"/>
                </a:schemeClr>
              </a:solidFill>
              <a:latin typeface="Gill Sans MT Pro Book"/>
            </a:endParaRPr>
          </a:p>
        </p:txBody>
      </p:sp>
      <p:pic>
        <p:nvPicPr>
          <p:cNvPr id="10" name="Tijdelijke aanduiding voor afbeelding 13">
            <a:extLst>
              <a:ext uri="{FF2B5EF4-FFF2-40B4-BE49-F238E27FC236}">
                <a16:creationId xmlns:a16="http://schemas.microsoft.com/office/drawing/2014/main" id="{19255EE5-51AB-455D-1BB0-8FA6DEA3D14D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r="11523"/>
          <a:stretch/>
        </p:blipFill>
        <p:spPr>
          <a:xfrm>
            <a:off x="6371303" y="469794"/>
            <a:ext cx="5326973" cy="58865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76784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AD73B12E-2ECF-4F87-98E8-17B02BA20AD9}"/>
              </a:ext>
            </a:extLst>
          </p:cNvPr>
          <p:cNvSpPr txBox="1"/>
          <p:nvPr/>
        </p:nvSpPr>
        <p:spPr>
          <a:xfrm>
            <a:off x="150400" y="1354919"/>
            <a:ext cx="1145472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  <a:p>
            <a:r>
              <a:rPr lang="en-US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Immigration Office (DVZ)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Responsible for entry, residence, establishment and removal of refugees (incl for forced returns)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
</a:t>
            </a:r>
            <a:r>
              <a:rPr lang="en-US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ICAM coaches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individual counselling for undocumented migrants: legal residence – return (only give advice, no applications)</a:t>
            </a:r>
            <a:r>
              <a:rPr lang="nl-BE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nl-BE" dirty="0">
                <a:latin typeface="Helvetica" panose="020B0604020202020204" pitchFamily="34" charset="0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https://dofi.ibz.be/en/ICAM</a:t>
            </a:r>
            <a:endParaRPr lang="nl-BE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nl-BE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↘</a:t>
            </a:r>
          </a:p>
          <a:p>
            <a:r>
              <a:rPr lang="nl-BE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Agreements: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
		- Case priority for residents in O&amp;O at the Immigration Office to prevent the project from 		clogging up (via the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Icam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coach)
		-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Icam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coaches: case consultation on the expected response from the Immigration Office 	when considering the application for regularization, sometimes communication of negative decisions 	of the Immigration Office to residents, ...
		- City of Ghent and Ghent police zone: do not arrest people who are staying in O&amp;O!</a:t>
            </a:r>
            <a:endParaRPr lang="nl-BE" dirty="0"/>
          </a:p>
          <a:p>
            <a:pPr marL="742950" lvl="1" indent="-285750">
              <a:buFontTx/>
              <a:buChar char="-"/>
            </a:pPr>
            <a:endParaRPr lang="nl-BE" dirty="0"/>
          </a:p>
        </p:txBody>
      </p:sp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4E47AD9C-F758-8E8B-85D3-AB28EF539F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66700"/>
            <a:ext cx="10515600" cy="985838"/>
          </a:xfrm>
        </p:spPr>
        <p:txBody>
          <a:bodyPr/>
          <a:lstStyle/>
          <a:p>
            <a:pPr algn="ctr"/>
            <a:r>
              <a:rPr lang="nl-BE" sz="4000" dirty="0" err="1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nl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4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BE" sz="4000" dirty="0">
                <a:latin typeface="Arial" panose="020B0604020202020204" pitchFamily="34" charset="0"/>
                <a:cs typeface="Arial" panose="020B0604020202020204" pitchFamily="34" charset="0"/>
              </a:rPr>
              <a:t> Migration Services</a:t>
            </a:r>
          </a:p>
        </p:txBody>
      </p:sp>
      <p:pic>
        <p:nvPicPr>
          <p:cNvPr id="3074" name="Picture 2" descr="Symbool Uitroepteken sticker Stencil symbolen stickers kopen ...">
            <a:extLst>
              <a:ext uri="{FF2B5EF4-FFF2-40B4-BE49-F238E27FC236}">
                <a16:creationId xmlns:a16="http://schemas.microsoft.com/office/drawing/2014/main" id="{93BBC194-A89E-D0F8-4485-BCB0911C5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519" y="2511905"/>
            <a:ext cx="3521218" cy="352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514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AD73B12E-2ECF-4F87-98E8-17B02BA20AD9}"/>
              </a:ext>
            </a:extLst>
          </p:cNvPr>
          <p:cNvSpPr txBox="1"/>
          <p:nvPr/>
        </p:nvSpPr>
        <p:spPr>
          <a:xfrm>
            <a:off x="655585" y="897719"/>
            <a:ext cx="89611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nl-BE" dirty="0"/>
          </a:p>
          <a:p>
            <a:pPr lvl="1"/>
            <a:endParaRPr lang="nl-BE" dirty="0"/>
          </a:p>
          <a:p>
            <a:pPr marL="742950" lvl="1" indent="-285750">
              <a:buFontTx/>
              <a:buChar char="-"/>
            </a:pPr>
            <a:r>
              <a:rPr lang="en-US" b="1" dirty="0"/>
              <a:t>City Gent politics: </a:t>
            </a:r>
            <a:r>
              <a:rPr lang="en-US" dirty="0"/>
              <a:t>pressure to focus more on voluntary return</a:t>
            </a:r>
          </a:p>
          <a:p>
            <a:pPr marL="742950" lvl="1" indent="-285750">
              <a:buFontTx/>
              <a:buChar char="-"/>
            </a:pPr>
            <a:r>
              <a:rPr lang="en-US" b="1" dirty="0"/>
              <a:t>Caritas International and IOM: </a:t>
            </a:r>
            <a:r>
              <a:rPr lang="en-US" dirty="0"/>
              <a:t>responsible for the practical </a:t>
            </a:r>
            <a:r>
              <a:rPr lang="en-US" dirty="0" err="1"/>
              <a:t>organisation</a:t>
            </a:r>
            <a:r>
              <a:rPr lang="en-US" dirty="0"/>
              <a:t> of the return trip. Collaboration idem Return Desk: early in the process to provide country expertise</a:t>
            </a:r>
            <a:r>
              <a:rPr lang="en-US" b="1" dirty="0"/>
              <a:t>
UNHCR: </a:t>
            </a:r>
            <a:r>
              <a:rPr lang="en-US" dirty="0"/>
              <a:t>the UN refugee agency, works worldwide to accommodate people on the move.</a:t>
            </a:r>
            <a:r>
              <a:rPr lang="en-US" b="1" dirty="0"/>
              <a:t>
Nansen </a:t>
            </a:r>
            <a:r>
              <a:rPr lang="en-US" b="1" dirty="0" err="1"/>
              <a:t>vzw</a:t>
            </a:r>
            <a:r>
              <a:rPr lang="en-US" b="1" dirty="0"/>
              <a:t>: </a:t>
            </a:r>
            <a:r>
              <a:rPr lang="en-US" dirty="0"/>
              <a:t>legal aid and support for refugees</a:t>
            </a:r>
            <a:r>
              <a:rPr lang="en-US" b="1" dirty="0"/>
              <a:t>
Orbit </a:t>
            </a:r>
            <a:r>
              <a:rPr lang="en-US" b="1" dirty="0" err="1"/>
              <a:t>vzw</a:t>
            </a:r>
            <a:r>
              <a:rPr lang="en-US" b="1" dirty="0"/>
              <a:t>: </a:t>
            </a:r>
            <a:r>
              <a:rPr lang="en-US" dirty="0"/>
              <a:t>project development O&amp;O and advocacy of undocumented migrants</a:t>
            </a:r>
            <a:r>
              <a:rPr lang="en-US" b="1" dirty="0"/>
              <a:t>
Street outreach work: </a:t>
            </a:r>
            <a:r>
              <a:rPr lang="en-US" dirty="0"/>
              <a:t>consultation on the homeless</a:t>
            </a:r>
            <a:r>
              <a:rPr lang="en-US" b="1" dirty="0"/>
              <a:t>
OCMW Ghent: </a:t>
            </a:r>
            <a:r>
              <a:rPr lang="en-US" dirty="0"/>
              <a:t>medical card, screening potential residents</a:t>
            </a:r>
            <a:r>
              <a:rPr lang="en-US" b="1" dirty="0"/>
              <a:t>
Legal clinic (University of Ghent): </a:t>
            </a:r>
            <a:r>
              <a:rPr lang="en-US" dirty="0"/>
              <a:t>lawyers in training with a specialization in immigration law look at the cases in O&amp;O.</a:t>
            </a:r>
            <a:r>
              <a:rPr lang="en-US" b="1" dirty="0"/>
              <a:t>
And the usual services for people who are homeless: </a:t>
            </a:r>
            <a:r>
              <a:rPr lang="en-US" b="1" dirty="0" err="1"/>
              <a:t>Uitpas</a:t>
            </a:r>
            <a:r>
              <a:rPr lang="en-US" b="1" dirty="0"/>
              <a:t>, social restaurants, </a:t>
            </a:r>
            <a:r>
              <a:rPr lang="en-US" b="1" dirty="0" err="1"/>
              <a:t>foodsavers</a:t>
            </a:r>
            <a:r>
              <a:rPr lang="en-US" b="1" dirty="0"/>
              <a:t>, red lotus, ...</a:t>
            </a:r>
            <a:endParaRPr lang="nl-BE" dirty="0"/>
          </a:p>
        </p:txBody>
      </p:sp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4E47AD9C-F758-8E8B-85D3-AB28EF539F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66700"/>
            <a:ext cx="10515600" cy="985838"/>
          </a:xfrm>
        </p:spPr>
        <p:txBody>
          <a:bodyPr/>
          <a:lstStyle/>
          <a:p>
            <a:pPr algn="ctr"/>
            <a:r>
              <a:rPr lang="nl-BE" sz="4000" dirty="0" err="1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nl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4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40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nl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40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endParaRPr lang="nl-B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714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AD73B12E-2ECF-4F87-98E8-17B02BA20AD9}"/>
              </a:ext>
            </a:extLst>
          </p:cNvPr>
          <p:cNvSpPr txBox="1"/>
          <p:nvPr/>
        </p:nvSpPr>
        <p:spPr>
          <a:xfrm>
            <a:off x="675250" y="1369668"/>
            <a:ext cx="8961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B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nl-BE"/>
          </a:p>
        </p:txBody>
      </p:sp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4E47AD9C-F758-8E8B-85D3-AB28EF539F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66700"/>
            <a:ext cx="10515600" cy="985838"/>
          </a:xfrm>
        </p:spPr>
        <p:txBody>
          <a:bodyPr/>
          <a:lstStyle/>
          <a:p>
            <a:pPr algn="ctr"/>
            <a:r>
              <a:rPr lang="nl-BE" sz="4000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nl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40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nl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36CBC3E4-CC5E-1F67-DEA1-7DD9E8A6AE1F}"/>
              </a:ext>
            </a:extLst>
          </p:cNvPr>
          <p:cNvGraphicFramePr>
            <a:graphicFrameLocks noGrp="1"/>
          </p:cNvGraphicFramePr>
          <p:nvPr/>
        </p:nvGraphicFramePr>
        <p:xfrm>
          <a:off x="521110" y="1369668"/>
          <a:ext cx="6174658" cy="4118667"/>
        </p:xfrm>
        <a:graphic>
          <a:graphicData uri="http://schemas.openxmlformats.org/drawingml/2006/table">
            <a:tbl>
              <a:tblPr/>
              <a:tblGrid>
                <a:gridCol w="4740157">
                  <a:extLst>
                    <a:ext uri="{9D8B030D-6E8A-4147-A177-3AD203B41FA5}">
                      <a16:colId xmlns:a16="http://schemas.microsoft.com/office/drawing/2014/main" val="983954167"/>
                    </a:ext>
                  </a:extLst>
                </a:gridCol>
                <a:gridCol w="1434501">
                  <a:extLst>
                    <a:ext uri="{9D8B030D-6E8A-4147-A177-3AD203B41FA5}">
                      <a16:colId xmlns:a16="http://schemas.microsoft.com/office/drawing/2014/main" val="1155861172"/>
                    </a:ext>
                  </a:extLst>
                </a:gridCol>
              </a:tblGrid>
              <a:tr h="757143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Shelter </a:t>
                      </a:r>
                      <a:r>
                        <a:rPr lang="nl-B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with</a:t>
                      </a:r>
                      <a:r>
                        <a:rPr lang="nl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nl-B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guidance</a:t>
                      </a:r>
                      <a:r>
                        <a:rPr lang="nl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O&amp;O</a:t>
                      </a:r>
                    </a:p>
                    <a:p>
                      <a:pPr algn="l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2022 – 2023</a:t>
                      </a:r>
                    </a:p>
                    <a:p>
                      <a:pPr algn="ctr" fontAlgn="b"/>
                      <a:r>
                        <a:rPr lang="nl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(24 </a:t>
                      </a:r>
                      <a:r>
                        <a:rPr lang="nl-B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months</a:t>
                      </a:r>
                      <a:r>
                        <a:rPr lang="nl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  <a:p>
                      <a:pPr algn="ctr" fontAlgn="b"/>
                      <a:endParaRPr lang="nl-BE" sz="16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727219"/>
                  </a:ext>
                </a:extLst>
              </a:tr>
              <a:tr h="280127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168599"/>
                  </a:ext>
                </a:extLst>
              </a:tr>
              <a:tr h="280127">
                <a:tc>
                  <a:txBody>
                    <a:bodyPr/>
                    <a:lstStyle/>
                    <a:p>
                      <a:pPr lvl="1" algn="l" fontAlgn="b"/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Residents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with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legal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guidance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37*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547093"/>
                  </a:ext>
                </a:extLst>
              </a:tr>
              <a:tr h="280127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247704"/>
                  </a:ext>
                </a:extLst>
              </a:tr>
              <a:tr h="280127">
                <a:tc>
                  <a:txBody>
                    <a:bodyPr/>
                    <a:lstStyle/>
                    <a:p>
                      <a:pPr lvl="1" algn="l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    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Positively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completed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procedures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061280"/>
                  </a:ext>
                </a:extLst>
              </a:tr>
              <a:tr h="280127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012367"/>
                  </a:ext>
                </a:extLst>
              </a:tr>
              <a:tr h="280127">
                <a:tc>
                  <a:txBody>
                    <a:bodyPr/>
                    <a:lstStyle/>
                    <a:p>
                      <a:pPr lvl="2" algn="l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International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protection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5240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2" algn="ctr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602628"/>
                  </a:ext>
                </a:extLst>
              </a:tr>
              <a:tr h="280127">
                <a:tc>
                  <a:txBody>
                    <a:bodyPr/>
                    <a:lstStyle/>
                    <a:p>
                      <a:pPr lvl="2" algn="l" fontAlgn="b"/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Humanitairian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regularization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5240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2" algn="ctr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088321"/>
                  </a:ext>
                </a:extLst>
              </a:tr>
              <a:tr h="280127">
                <a:tc>
                  <a:txBody>
                    <a:bodyPr/>
                    <a:lstStyle/>
                    <a:p>
                      <a:pPr lvl="2" algn="l" fontAlgn="b"/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Medical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regularization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5240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2" algn="ctr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802998"/>
                  </a:ext>
                </a:extLst>
              </a:tr>
              <a:tr h="280127">
                <a:tc>
                  <a:txBody>
                    <a:bodyPr/>
                    <a:lstStyle/>
                    <a:p>
                      <a:pPr lvl="2" algn="l" fontAlgn="b"/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Others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(re-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registration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</a:txBody>
                  <a:tcPr marL="15240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2" algn="ctr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527147"/>
                  </a:ext>
                </a:extLst>
              </a:tr>
              <a:tr h="280127">
                <a:tc>
                  <a:txBody>
                    <a:bodyPr/>
                    <a:lstStyle/>
                    <a:p>
                      <a:pPr lvl="2" algn="l" fontAlgn="b"/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5240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2" algn="ctr" fontAlgn="b"/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873364"/>
                  </a:ext>
                </a:extLst>
              </a:tr>
              <a:tr h="280127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                 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Voluntary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return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               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395822"/>
                  </a:ext>
                </a:extLst>
              </a:tr>
              <a:tr h="280127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                  </a:t>
                      </a:r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Forced</a:t>
                      </a:r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return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               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800062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7271E94F-72F6-C276-0CCF-4A69B0298607}"/>
              </a:ext>
            </a:extLst>
          </p:cNvPr>
          <p:cNvSpPr txBox="1"/>
          <p:nvPr/>
        </p:nvSpPr>
        <p:spPr>
          <a:xfrm>
            <a:off x="7285703" y="2428568"/>
            <a:ext cx="4670323" cy="2616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Average</a:t>
            </a:r>
            <a:r>
              <a:rPr lang="nl-NL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NL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duration</a:t>
            </a:r>
            <a:r>
              <a:rPr lang="nl-NL" sz="1600" dirty="0">
                <a:latin typeface="Helvetica" panose="020B0604020202020204" pitchFamily="34" charset="0"/>
                <a:cs typeface="Helvetica" panose="020B0604020202020204" pitchFamily="34" charset="0"/>
              </a:rPr>
              <a:t> of </a:t>
            </a:r>
            <a:r>
              <a:rPr lang="nl-NL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stay</a:t>
            </a:r>
            <a:r>
              <a:rPr lang="nl-NL" sz="1600" dirty="0">
                <a:latin typeface="Helvetica" panose="020B0604020202020204" pitchFamily="34" charset="0"/>
                <a:cs typeface="Helvetica" panose="020B0604020202020204" pitchFamily="34" charset="0"/>
              </a:rPr>
              <a:t> in Belgium </a:t>
            </a:r>
            <a:r>
              <a:rPr lang="nl-NL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before</a:t>
            </a:r>
            <a:r>
              <a:rPr lang="nl-NL" sz="1600" dirty="0">
                <a:latin typeface="Helvetica" panose="020B0604020202020204" pitchFamily="34" charset="0"/>
                <a:cs typeface="Helvetica" panose="020B0604020202020204" pitchFamily="34" charset="0"/>
              </a:rPr>
              <a:t> O&amp;O: 	11 </a:t>
            </a:r>
            <a:r>
              <a:rPr lang="nl-NL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years</a:t>
            </a:r>
            <a:r>
              <a:rPr lang="nl-NL" sz="1600" dirty="0"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</a:p>
          <a:p>
            <a:endParaRPr lang="nl-NL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Average</a:t>
            </a:r>
            <a:r>
              <a:rPr lang="nl-NL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NL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number</a:t>
            </a:r>
            <a:r>
              <a:rPr lang="nl-NL" sz="1600" dirty="0">
                <a:latin typeface="Helvetica" panose="020B0604020202020204" pitchFamily="34" charset="0"/>
                <a:cs typeface="Helvetica" panose="020B0604020202020204" pitchFamily="34" charset="0"/>
              </a:rPr>
              <a:t> of procedures </a:t>
            </a:r>
            <a:r>
              <a:rPr lang="nl-NL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before</a:t>
            </a:r>
            <a:r>
              <a:rPr lang="nl-NL" sz="1600" dirty="0">
                <a:latin typeface="Helvetica" panose="020B0604020202020204" pitchFamily="34" charset="0"/>
                <a:cs typeface="Helvetica" panose="020B0604020202020204" pitchFamily="34" charset="0"/>
              </a:rPr>
              <a:t> O&amp;O:</a:t>
            </a:r>
          </a:p>
          <a:p>
            <a:r>
              <a:rPr lang="nl-NL" sz="1600" dirty="0">
                <a:latin typeface="Helvetica" panose="020B0604020202020204" pitchFamily="34" charset="0"/>
                <a:cs typeface="Helvetica" panose="020B0604020202020204" pitchFamily="34" charset="0"/>
              </a:rPr>
              <a:t>	3</a:t>
            </a:r>
          </a:p>
          <a:p>
            <a:endParaRPr lang="nl-NL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600" dirty="0">
                <a:latin typeface="Helvetica" panose="020B0604020202020204" pitchFamily="34" charset="0"/>
                <a:cs typeface="Helvetica" panose="020B0604020202020204" pitchFamily="34" charset="0"/>
              </a:rPr>
              <a:t>Maximum </a:t>
            </a:r>
            <a:r>
              <a:rPr lang="nl-NL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number</a:t>
            </a:r>
            <a:r>
              <a:rPr lang="nl-NL" sz="1600" dirty="0">
                <a:latin typeface="Helvetica" panose="020B0604020202020204" pitchFamily="34" charset="0"/>
                <a:cs typeface="Helvetica" panose="020B0604020202020204" pitchFamily="34" charset="0"/>
              </a:rPr>
              <a:t> of procedures </a:t>
            </a:r>
            <a:r>
              <a:rPr lang="nl-NL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before</a:t>
            </a:r>
            <a:r>
              <a:rPr lang="nl-NL" sz="1600" dirty="0">
                <a:latin typeface="Helvetica" panose="020B0604020202020204" pitchFamily="34" charset="0"/>
                <a:cs typeface="Helvetica" panose="020B0604020202020204" pitchFamily="34" charset="0"/>
              </a:rPr>
              <a:t> O&amp;O:	8</a:t>
            </a:r>
          </a:p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5F0798F-DC9D-8D36-1274-60D08BA6BDED}"/>
              </a:ext>
            </a:extLst>
          </p:cNvPr>
          <p:cNvSpPr txBox="1"/>
          <p:nvPr/>
        </p:nvSpPr>
        <p:spPr>
          <a:xfrm>
            <a:off x="521110" y="5488332"/>
            <a:ext cx="5173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* 20 in shelter, 17 on </a:t>
            </a:r>
            <a:r>
              <a:rPr lang="nl-BE" sz="1400" dirty="0" err="1"/>
              <a:t>worklist</a:t>
            </a:r>
            <a:r>
              <a:rPr lang="nl-BE" sz="1400" dirty="0"/>
              <a:t> (</a:t>
            </a:r>
            <a:r>
              <a:rPr lang="nl-BE" sz="1400" dirty="0" err="1"/>
              <a:t>who</a:t>
            </a:r>
            <a:r>
              <a:rPr lang="nl-BE" sz="1400" dirty="0"/>
              <a:t> get </a:t>
            </a:r>
            <a:r>
              <a:rPr lang="nl-BE" sz="1400" dirty="0" err="1"/>
              <a:t>legal</a:t>
            </a:r>
            <a:r>
              <a:rPr lang="nl-BE" sz="1400" dirty="0"/>
              <a:t> </a:t>
            </a:r>
            <a:r>
              <a:rPr lang="nl-BE" sz="1400" dirty="0" err="1"/>
              <a:t>guidance</a:t>
            </a:r>
            <a:r>
              <a:rPr lang="nl-BE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544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8427" y="280555"/>
            <a:ext cx="11308773" cy="787400"/>
          </a:xfrm>
        </p:spPr>
        <p:txBody>
          <a:bodyPr/>
          <a:lstStyle/>
          <a:p>
            <a:pPr algn="ctr"/>
            <a:r>
              <a:rPr lang="nl-BE" sz="4000" b="1" cap="small"/>
              <a:t>FUNDS</a:t>
            </a:r>
            <a:endParaRPr lang="nl-BE" sz="4000" b="1" cap="smal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FDF0B93-F8A9-7644-7FA8-6C67B27D8F0B}"/>
              </a:ext>
            </a:extLst>
          </p:cNvPr>
          <p:cNvSpPr txBox="1"/>
          <p:nvPr/>
        </p:nvSpPr>
        <p:spPr>
          <a:xfrm>
            <a:off x="4031226" y="1437576"/>
            <a:ext cx="774782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City of </a:t>
            </a:r>
            <a:r>
              <a:rPr lang="nl-BE" sz="2000" b="1" dirty="0" err="1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Ghent</a:t>
            </a:r>
            <a:r>
              <a:rPr lang="nl-BE" sz="20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460.000 euro/2 </a:t>
            </a:r>
            <a:r>
              <a:rPr lang="nl-BE" sz="2000" b="1" dirty="0" err="1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years</a:t>
            </a:r>
            <a:endParaRPr lang="nl-BE" sz="2000" b="1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nl-BE" sz="16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nl-BE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Ghent</a:t>
            </a:r>
            <a:r>
              <a:rPr lang="nl-BE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gets</a:t>
            </a:r>
            <a:r>
              <a:rPr lang="nl-BE" sz="1600" dirty="0">
                <a:latin typeface="Helvetica" panose="020B0604020202020204" pitchFamily="34" charset="0"/>
                <a:cs typeface="Helvetica" panose="020B0604020202020204" pitchFamily="34" charset="0"/>
              </a:rPr>
              <a:t> a Federal fund </a:t>
            </a:r>
            <a:r>
              <a:rPr lang="nl-BE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from</a:t>
            </a:r>
            <a:r>
              <a:rPr lang="nl-BE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Asylum</a:t>
            </a:r>
            <a:r>
              <a:rPr lang="nl-BE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nl-BE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migration</a:t>
            </a:r>
            <a:r>
              <a:rPr lang="nl-BE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for</a:t>
            </a:r>
            <a:r>
              <a:rPr lang="nl-BE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about</a:t>
            </a:r>
            <a:r>
              <a:rPr lang="nl-BE" sz="1600" dirty="0">
                <a:latin typeface="Helvetica" panose="020B0604020202020204" pitchFamily="34" charset="0"/>
                <a:cs typeface="Helvetica" panose="020B0604020202020204" pitchFamily="34" charset="0"/>
              </a:rPr>
              <a:t> 140.000,-/2 </a:t>
            </a:r>
            <a:r>
              <a:rPr lang="nl-BE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years</a:t>
            </a:r>
            <a:r>
              <a:rPr lang="nl-BE" sz="1600" dirty="0">
                <a:latin typeface="Helvetica" panose="020B0604020202020204" pitchFamily="34" charset="0"/>
                <a:cs typeface="Helvetica" panose="020B0604020202020204" pitchFamily="34" charset="0"/>
              </a:rPr>
              <a:t>, as a pilot project)</a:t>
            </a:r>
          </a:p>
          <a:p>
            <a:endParaRPr lang="nl-BE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nl-BE" sz="20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nl-BE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Staff</a:t>
            </a:r>
            <a:r>
              <a:rPr lang="nl-BE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costs</a:t>
            </a:r>
            <a:endParaRPr lang="nl-BE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nl-BE" sz="2000" dirty="0">
                <a:latin typeface="Helvetica" panose="020B0604020202020204" pitchFamily="34" charset="0"/>
                <a:cs typeface="Helvetica" panose="020B0604020202020204" pitchFamily="34" charset="0"/>
              </a:rPr>
              <a:t>1,6 fte shelter employee</a:t>
            </a:r>
          </a:p>
          <a:p>
            <a:pPr marL="1657350" lvl="3" indent="-285750">
              <a:buFontTx/>
              <a:buChar char="-"/>
            </a:pPr>
            <a:r>
              <a:rPr lang="nl-BE" sz="2000" dirty="0">
                <a:latin typeface="Helvetica" panose="020B0604020202020204" pitchFamily="34" charset="0"/>
                <a:cs typeface="Helvetica" panose="020B0604020202020204" pitchFamily="34" charset="0"/>
              </a:rPr>
              <a:t>1,5 fte </a:t>
            </a:r>
            <a:r>
              <a:rPr lang="nl-BE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perspective</a:t>
            </a:r>
            <a:r>
              <a:rPr lang="nl-BE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guidance</a:t>
            </a:r>
            <a:endParaRPr lang="nl-BE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nl-BE" sz="2000" dirty="0">
                <a:latin typeface="Helvetica" panose="020B0604020202020204" pitchFamily="34" charset="0"/>
                <a:cs typeface="Helvetica" panose="020B0604020202020204" pitchFamily="34" charset="0"/>
              </a:rPr>
              <a:t>1,6 fte </a:t>
            </a:r>
            <a:r>
              <a:rPr lang="nl-BE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legal</a:t>
            </a:r>
            <a:r>
              <a:rPr lang="nl-BE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guidance</a:t>
            </a:r>
            <a:endParaRPr lang="nl-BE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nl-BE" sz="2000" dirty="0">
                <a:latin typeface="Helvetica" panose="020B0604020202020204" pitchFamily="34" charset="0"/>
                <a:cs typeface="Helvetica" panose="020B0604020202020204" pitchFamily="34" charset="0"/>
              </a:rPr>
              <a:t>0,3 fte manager</a:t>
            </a:r>
          </a:p>
          <a:p>
            <a:pPr marL="285750" indent="-285750">
              <a:buFontTx/>
              <a:buChar char="-"/>
            </a:pPr>
            <a:endParaRPr lang="nl-BE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nl-BE" sz="2000" dirty="0">
                <a:latin typeface="Helvetica" panose="020B0604020202020204" pitchFamily="34" charset="0"/>
                <a:cs typeface="Helvetica" panose="020B0604020202020204" pitchFamily="34" charset="0"/>
              </a:rPr>
              <a:t>	Operating </a:t>
            </a:r>
            <a:r>
              <a:rPr lang="nl-BE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costs</a:t>
            </a:r>
            <a:endParaRPr lang="nl-BE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nl-BE" sz="2000" dirty="0">
                <a:latin typeface="Helvetica" panose="020B0604020202020204" pitchFamily="34" charset="0"/>
                <a:cs typeface="Helvetica" panose="020B0604020202020204" pitchFamily="34" charset="0"/>
              </a:rPr>
              <a:t>Building (</a:t>
            </a:r>
            <a:r>
              <a:rPr lang="nl-BE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repair</a:t>
            </a:r>
            <a:r>
              <a:rPr lang="nl-BE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nl-BE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insurance</a:t>
            </a:r>
            <a:r>
              <a:rPr lang="nl-BE" sz="2000" dirty="0">
                <a:latin typeface="Helvetica" panose="020B0604020202020204" pitchFamily="34" charset="0"/>
                <a:cs typeface="Helvetica" panose="020B0604020202020204" pitchFamily="34" charset="0"/>
              </a:rPr>
              <a:t>, cleaning, …)</a:t>
            </a:r>
          </a:p>
          <a:p>
            <a:pPr marL="1657350" lvl="3" indent="-285750">
              <a:buFontTx/>
              <a:buChar char="-"/>
            </a:pPr>
            <a:r>
              <a:rPr lang="nl-BE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Translation</a:t>
            </a:r>
            <a:r>
              <a:rPr lang="nl-BE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nl-BE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interpreter</a:t>
            </a:r>
            <a:r>
              <a:rPr lang="nl-BE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cost</a:t>
            </a:r>
            <a:endParaRPr lang="nl-BE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nl-BE" sz="2000" dirty="0">
                <a:latin typeface="Helvetica" panose="020B0604020202020204" pitchFamily="34" charset="0"/>
                <a:cs typeface="Helvetica" panose="020B0604020202020204" pitchFamily="34" charset="0"/>
              </a:rPr>
              <a:t>Food</a:t>
            </a:r>
          </a:p>
          <a:p>
            <a:pPr marL="1657350" lvl="3" indent="-285750">
              <a:buFontTx/>
              <a:buChar char="-"/>
            </a:pPr>
            <a:r>
              <a:rPr lang="nl-BE" sz="2000" dirty="0"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endParaRPr lang="nl-BE" dirty="0"/>
          </a:p>
        </p:txBody>
      </p:sp>
      <p:pic>
        <p:nvPicPr>
          <p:cNvPr id="3074" name="Picture 2" descr="Geld Cartoon Vectoren, Illustraties en Clipart - 123RF">
            <a:extLst>
              <a:ext uri="{FF2B5EF4-FFF2-40B4-BE49-F238E27FC236}">
                <a16:creationId xmlns:a16="http://schemas.microsoft.com/office/drawing/2014/main" id="{D4FBF9B1-5995-9436-55C7-28EB5BA69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7" y="2352117"/>
            <a:ext cx="2821551" cy="282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696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DCBD297-A136-4FB9-A0C2-FB556AA96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nl-BE" dirty="0">
                <a:latin typeface="Gill Sans MT Pro Book"/>
              </a:rPr>
              <a:t>CAUTIONAL CONCLUSIONS AFTER 2 YEARS O&amp;O …</a:t>
            </a:r>
            <a:endParaRPr lang="nl-BE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D5E82F2-307F-4844-B374-20A715EA39D9}"/>
              </a:ext>
            </a:extLst>
          </p:cNvPr>
          <p:cNvSpPr txBox="1"/>
          <p:nvPr/>
        </p:nvSpPr>
        <p:spPr>
          <a:xfrm>
            <a:off x="953672" y="1054100"/>
            <a:ext cx="10774040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  <a:latin typeface="Arial"/>
                <a:cs typeface="Arial"/>
              </a:rPr>
              <a:t>Psychological vulnerability </a:t>
            </a:r>
            <a:r>
              <a:rPr lang="en-US" dirty="0">
                <a:latin typeface="Arial"/>
                <a:cs typeface="Arial"/>
              </a:rPr>
              <a:t>of our residents has many consequences: poor access to procedures, specialized psychological help, a lot of time and rest needed in the guidance </a:t>
            </a:r>
            <a:r>
              <a:rPr lang="en-US" dirty="0" err="1">
                <a:latin typeface="Arial"/>
                <a:cs typeface="Arial"/>
              </a:rPr>
              <a:t>proces</a:t>
            </a:r>
            <a:r>
              <a:rPr lang="en-US" dirty="0">
                <a:latin typeface="Arial"/>
                <a:cs typeface="Arial"/>
              </a:rPr>
              <a:t>, abuse of alcohol/drugs/medication,...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  <a:latin typeface="Arial"/>
                <a:cs typeface="Arial"/>
              </a:rPr>
              <a:t>Survival crime </a:t>
            </a:r>
            <a:r>
              <a:rPr lang="en-US" dirty="0">
                <a:latin typeface="Arial"/>
                <a:cs typeface="Arial"/>
              </a:rPr>
              <a:t>leads too quickly to the conclusion that someone is a danger to public order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Arial"/>
                <a:cs typeface="Arial"/>
              </a:rPr>
              <a:t>Participants have </a:t>
            </a:r>
            <a:r>
              <a:rPr lang="en-US" b="1" dirty="0">
                <a:solidFill>
                  <a:schemeClr val="accent1"/>
                </a:solidFill>
                <a:latin typeface="Arial"/>
                <a:cs typeface="Arial"/>
              </a:rPr>
              <a:t>little insight </a:t>
            </a:r>
            <a:r>
              <a:rPr lang="en-US" dirty="0">
                <a:latin typeface="Arial"/>
                <a:cs typeface="Arial"/>
              </a:rPr>
              <a:t>into their procedural past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BE" b="1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Arial"/>
                <a:cs typeface="Arial"/>
              </a:rPr>
              <a:t>Need for accessible, up-to-date and specific </a:t>
            </a:r>
            <a:r>
              <a:rPr lang="en-US" b="1" dirty="0">
                <a:solidFill>
                  <a:schemeClr val="accent1"/>
                </a:solidFill>
                <a:latin typeface="Arial"/>
                <a:cs typeface="Arial"/>
              </a:rPr>
              <a:t>country information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BE" b="1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Arial"/>
                <a:cs typeface="Arial"/>
              </a:rPr>
              <a:t>Residents have valuable skills that can be used for </a:t>
            </a:r>
            <a:r>
              <a:rPr lang="en-US" b="1" dirty="0">
                <a:solidFill>
                  <a:schemeClr val="accent1"/>
                </a:solidFill>
                <a:latin typeface="Arial"/>
                <a:cs typeface="Arial"/>
              </a:rPr>
              <a:t>bottleneck professions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Arial"/>
                <a:cs typeface="Arial"/>
              </a:rPr>
              <a:t>Need for </a:t>
            </a:r>
            <a:r>
              <a:rPr lang="en-US" b="1" dirty="0">
                <a:solidFill>
                  <a:schemeClr val="accent1"/>
                </a:solidFill>
                <a:latin typeface="Arial"/>
                <a:cs typeface="Arial"/>
              </a:rPr>
              <a:t>multidisciplinary and persistent </a:t>
            </a:r>
            <a:r>
              <a:rPr lang="en-US" dirty="0">
                <a:latin typeface="Arial"/>
                <a:cs typeface="Arial"/>
              </a:rPr>
              <a:t>guidance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guidance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not stop when the participant gets regularization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alibri"/>
            </a:pPr>
            <a:r>
              <a:rPr lang="nl-BE" dirty="0">
                <a:latin typeface="Arial"/>
                <a:cs typeface="Arial"/>
              </a:rPr>
              <a:t>           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42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D5E82F2-307F-4844-B374-20A715EA39D9}"/>
              </a:ext>
            </a:extLst>
          </p:cNvPr>
          <p:cNvSpPr txBox="1"/>
          <p:nvPr/>
        </p:nvSpPr>
        <p:spPr>
          <a:xfrm>
            <a:off x="7829092" y="2690336"/>
            <a:ext cx="2892771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400" b="1" dirty="0">
                <a:latin typeface="Arial" panose="020B0604020202020204" pitchFamily="34" charset="0"/>
                <a:cs typeface="Arial" panose="020B0604020202020204" pitchFamily="34" charset="0"/>
              </a:rPr>
              <a:t>REFLECTIONS?</a:t>
            </a:r>
          </a:p>
          <a:p>
            <a:endParaRPr lang="nl-B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400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4098" name="Picture 2" descr="610+ Thank You For Your Time Stock Photos, Pictures ...">
            <a:extLst>
              <a:ext uri="{FF2B5EF4-FFF2-40B4-BE49-F238E27FC236}">
                <a16:creationId xmlns:a16="http://schemas.microsoft.com/office/drawing/2014/main" id="{D5D4460B-6743-2AF8-A22B-9B735C4EE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6" y="1853328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22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08839D5-B198-41E9-867A-CDF4195EDA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Legal </a:t>
            </a:r>
            <a:r>
              <a:rPr lang="nl-BE" dirty="0" err="1"/>
              <a:t>guidance</a:t>
            </a:r>
            <a:r>
              <a:rPr lang="nl-BE" dirty="0"/>
              <a:t>: </a:t>
            </a:r>
            <a:r>
              <a:rPr lang="nl-BE" dirty="0" err="1"/>
              <a:t>Methodology</a:t>
            </a:r>
            <a:endParaRPr lang="nl-BE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4678E45-2C79-66BD-9344-726751A0957D}"/>
              </a:ext>
            </a:extLst>
          </p:cNvPr>
          <p:cNvSpPr txBox="1"/>
          <p:nvPr/>
        </p:nvSpPr>
        <p:spPr>
          <a:xfrm>
            <a:off x="484771" y="1713615"/>
            <a:ext cx="43806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u="sng" dirty="0" err="1">
                <a:latin typeface="Arial" panose="020B0604020202020204" pitchFamily="34" charset="0"/>
                <a:cs typeface="Arial" panose="020B0604020202020204" pitchFamily="34" charset="0"/>
              </a:rPr>
              <a:t>Funnel</a:t>
            </a:r>
            <a:r>
              <a:rPr lang="nl-BE" u="sng" dirty="0">
                <a:latin typeface="Arial" panose="020B0604020202020204" pitchFamily="34" charset="0"/>
                <a:cs typeface="Arial" panose="020B0604020202020204" pitchFamily="34" charset="0"/>
              </a:rPr>
              <a:t> Model: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 with all legal options.
- Trying to visually illustrate what the options are.
- Including options outside stay in Belgium
- Gradually finding out with the client which ones are not legally possible 
	  eliminate
- Which one will be left in the end?
- Participant maximum insight and decision 
- Tandem with perspective supervisor-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2BD5D50-C28D-17C6-3AA5-C16B58737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13" y="1673224"/>
            <a:ext cx="4800599" cy="480059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980A624-80B6-E11F-2BDC-1C26F739E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91" y="3152729"/>
            <a:ext cx="2032047" cy="20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7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BCAD39-BB65-40E3-9459-9B6DBE97E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66699"/>
            <a:ext cx="10515600" cy="985325"/>
          </a:xfrm>
        </p:spPr>
        <p:txBody>
          <a:bodyPr/>
          <a:lstStyle/>
          <a:p>
            <a:r>
              <a:rPr lang="nl-BE" u="sng" dirty="0" err="1"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r>
              <a:rPr lang="nl-BE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u="sng" dirty="0" err="1"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r>
              <a:rPr lang="nl-BE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Working together on a sustainable future perspective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D73B12E-2ECF-4F87-98E8-17B02BA20AD9}"/>
              </a:ext>
            </a:extLst>
          </p:cNvPr>
          <p:cNvSpPr txBox="1"/>
          <p:nvPr/>
        </p:nvSpPr>
        <p:spPr>
          <a:xfrm>
            <a:off x="640080" y="1466166"/>
            <a:ext cx="1093528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End goal: the resident makes a well-founded choice regarding his future and is also able to realize it</a:t>
            </a:r>
          </a:p>
          <a:p>
            <a:endParaRPr lang="nl-BE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nl-BE" sz="20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Legal residence in Belgium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
</a:t>
            </a:r>
            <a:r>
              <a:rPr lang="nl-BE" sz="20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Safe resettlement in country of origin or third country</a:t>
            </a:r>
          </a:p>
          <a:p>
            <a:pPr lvl="1"/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nl-BE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fontAlgn="base"/>
            <a:endParaRPr lang="nl-BE" u="sng" dirty="0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nl-BE" dirty="0" err="1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Housing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
Inspiration and meaning 
Daytime activities, work, training 
Health 
Network and relationships</a:t>
            </a:r>
            <a:endParaRPr lang="nl-BE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95195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74099B-BD7E-44B2-BAC3-346F35021D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4745"/>
            <a:ext cx="10515600" cy="1097279"/>
          </a:xfrm>
        </p:spPr>
        <p:txBody>
          <a:bodyPr/>
          <a:lstStyle/>
          <a:p>
            <a:r>
              <a:rPr lang="nl-BE" u="sng" dirty="0" err="1"/>
              <a:t>Perspective</a:t>
            </a:r>
            <a:r>
              <a:rPr lang="nl-BE" u="sng" dirty="0"/>
              <a:t> </a:t>
            </a:r>
            <a:r>
              <a:rPr lang="nl-BE" u="sng" dirty="0" err="1"/>
              <a:t>guidance</a:t>
            </a:r>
            <a:r>
              <a:rPr lang="nl-BE" dirty="0"/>
              <a:t>: </a:t>
            </a:r>
            <a:r>
              <a:rPr lang="en-US" dirty="0"/>
              <a:t>Working on well-being and self-reliance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87D6F97-9A9E-46B5-844B-0965788C9BF5}"/>
              </a:ext>
            </a:extLst>
          </p:cNvPr>
          <p:cNvSpPr txBox="1"/>
          <p:nvPr/>
        </p:nvSpPr>
        <p:spPr>
          <a:xfrm>
            <a:off x="838200" y="1543709"/>
            <a:ext cx="100220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b="1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FIND</a:t>
            </a:r>
            <a:r>
              <a:rPr lang="nl-BE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Connecting/Building a Mutual Bond
		Putting small things in order together
		Carry out daily activities together (e.g. shopping, cooking,...)
  		Climate of trust and security</a:t>
            </a:r>
          </a:p>
          <a:p>
            <a:endParaRPr lang="nl-B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l-BE" sz="1800" b="1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MIND</a:t>
            </a:r>
            <a:r>
              <a:rPr lang="nl-BE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Developing a client development plan together (e.g. based on a strength inventory)</a:t>
            </a:r>
            <a:endParaRPr lang="nl-BE" sz="18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Mapping forces in the past and present </a:t>
            </a:r>
          </a:p>
          <a:p>
            <a:pPr lvl="1"/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		Positive experiences, 
		Competences 
		Sources of support in the network</a:t>
            </a:r>
            <a:r>
              <a:rPr lang="nl-BE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Wensen en dromen voor de toekomst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i="1" dirty="0">
                <a:solidFill>
                  <a:srgbClr val="000000"/>
                </a:solidFill>
                <a:latin typeface="Arial" panose="020B0604020202020204" pitchFamily="34" charset="0"/>
              </a:rPr>
              <a:t>Barriers </a:t>
            </a:r>
          </a:p>
          <a:p>
            <a:pPr lvl="1"/>
            <a:r>
              <a:rPr lang="nl-BE" i="1" dirty="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  <a:r>
              <a:rPr lang="nl-BE" i="1" dirty="0" err="1">
                <a:solidFill>
                  <a:srgbClr val="000000"/>
                </a:solidFill>
                <a:latin typeface="Arial" panose="020B0604020202020204" pitchFamily="34" charset="0"/>
              </a:rPr>
              <a:t>Formulating</a:t>
            </a:r>
            <a:r>
              <a:rPr lang="nl-BE" i="1" dirty="0">
                <a:solidFill>
                  <a:srgbClr val="000000"/>
                </a:solidFill>
                <a:latin typeface="Arial" panose="020B0604020202020204" pitchFamily="34" charset="0"/>
              </a:rPr>
              <a:t> goals</a:t>
            </a:r>
          </a:p>
          <a:p>
            <a:pPr lvl="1"/>
            <a:endParaRPr lang="nl-BE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l-BE" b="1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BIND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- Supporting and guiding the client through appropriate interventions in achieving goals</a:t>
            </a:r>
            <a:endParaRPr lang="nl-BE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nl-BE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76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8427" y="280555"/>
            <a:ext cx="11308773" cy="787400"/>
          </a:xfrm>
        </p:spPr>
        <p:txBody>
          <a:bodyPr/>
          <a:lstStyle/>
          <a:p>
            <a:pPr algn="ctr"/>
            <a:r>
              <a:rPr lang="nl-BE" sz="4000" b="1" cap="small" dirty="0"/>
              <a:t>WHAT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363794" y="1493205"/>
            <a:ext cx="10616440" cy="18980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Three </a:t>
            </a:r>
            <a:r>
              <a:rPr lang="nl-BE" sz="20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aspects</a:t>
            </a:r>
            <a:r>
              <a:rPr lang="nl-BE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:</a:t>
            </a:r>
            <a:endParaRPr lang="nl-BE" sz="20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BE" sz="2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Shelter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BE" sz="20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Perspective</a:t>
            </a:r>
            <a:r>
              <a:rPr lang="nl-BE" sz="2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guidance</a:t>
            </a:r>
            <a:endParaRPr lang="nl-BE" sz="20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BE" sz="2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Legal </a:t>
            </a:r>
            <a:r>
              <a:rPr lang="nl-BE" sz="20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guidance</a:t>
            </a:r>
            <a:endParaRPr lang="nl-BE" sz="20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880BFC67-B48E-44A1-BC0D-8ACA169D2AFE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103" y="1837385"/>
            <a:ext cx="4067906" cy="3722906"/>
          </a:xfrm>
          <a:prstGeom prst="rect">
            <a:avLst/>
          </a:prstGeom>
          <a:noFill/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A9E1339-9B87-119E-7739-4DE3BA2F9139}"/>
              </a:ext>
            </a:extLst>
          </p:cNvPr>
          <p:cNvSpPr txBox="1"/>
          <p:nvPr/>
        </p:nvSpPr>
        <p:spPr>
          <a:xfrm>
            <a:off x="353961" y="3285272"/>
            <a:ext cx="5742039" cy="238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000" dirty="0">
                <a:solidFill>
                  <a:srgbClr val="222222"/>
                </a:solidFill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ntensive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guidance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focused</a:t>
            </a:r>
            <a:r>
              <a:rPr lang="nl-BE" sz="2000" dirty="0">
                <a:solidFill>
                  <a:srgbClr val="222222"/>
                </a:solidFill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realistic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perspective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linked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peace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 24-hour shelter.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000" b="1" dirty="0">
                <a:solidFill>
                  <a:srgbClr val="222222"/>
                </a:solidFill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nl-BE" sz="2800" b="1" dirty="0">
                <a:solidFill>
                  <a:srgbClr val="222222"/>
                </a:solidFill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↘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000" b="1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BE" sz="2000" b="1" dirty="0">
                <a:solidFill>
                  <a:schemeClr val="accent1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 </a:t>
            </a:r>
            <a:r>
              <a:rPr lang="nl-BE" sz="2000" b="1" dirty="0" err="1">
                <a:solidFill>
                  <a:schemeClr val="accent1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nl-BE" sz="2000" b="1" dirty="0">
                <a:solidFill>
                  <a:schemeClr val="accent1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BE" sz="2000" b="1" dirty="0">
                <a:solidFill>
                  <a:schemeClr val="accent1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survival </a:t>
            </a:r>
            <a:r>
              <a:rPr lang="nl-BE" sz="2000" b="1" dirty="0" err="1">
                <a:solidFill>
                  <a:schemeClr val="accent1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strategy</a:t>
            </a:r>
            <a:r>
              <a:rPr lang="nl-BE" sz="2000" b="1" dirty="0">
                <a:solidFill>
                  <a:schemeClr val="accent1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nl-BE" sz="2000" b="1" dirty="0" err="1">
                <a:solidFill>
                  <a:schemeClr val="accent1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BE" sz="2000" b="1" dirty="0">
                <a:solidFill>
                  <a:schemeClr val="accent1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street</a:t>
            </a:r>
            <a:r>
              <a:rPr lang="nl-BE" sz="2000" b="1" dirty="0">
                <a:solidFill>
                  <a:schemeClr val="accent1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BE" sz="2000" b="1" dirty="0">
                <a:solidFill>
                  <a:schemeClr val="accent1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safe </a:t>
            </a:r>
            <a:r>
              <a:rPr lang="nl-BE" sz="2000" b="1" dirty="0" err="1">
                <a:solidFill>
                  <a:schemeClr val="accent1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situation</a:t>
            </a:r>
            <a:endParaRPr lang="nl-BE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3F2E844-2552-F871-7861-C4BA68FA1D2E}"/>
              </a:ext>
            </a:extLst>
          </p:cNvPr>
          <p:cNvSpPr txBox="1"/>
          <p:nvPr/>
        </p:nvSpPr>
        <p:spPr>
          <a:xfrm>
            <a:off x="4680000" y="2092960"/>
            <a:ext cx="3159760" cy="5232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00000"/>
            </a:camera>
            <a:lightRig rig="threePt" dir="t">
              <a:rot lat="0" lon="0" rev="3600000"/>
            </a:lightRig>
          </a:scene3d>
        </p:spPr>
        <p:txBody>
          <a:bodyPr wrap="square" rtlCol="0">
            <a:spAutoFit/>
            <a:sp3d extrusionH="88900" contourW="6350">
              <a:bevelT w="6350"/>
            </a:sp3d>
          </a:bodyPr>
          <a:lstStyle/>
          <a:p>
            <a:pPr lvl="2"/>
            <a:r>
              <a:rPr lang="nl-B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time limit!</a:t>
            </a:r>
          </a:p>
        </p:txBody>
      </p:sp>
    </p:spTree>
    <p:extLst>
      <p:ext uri="{BB962C8B-B14F-4D97-AF65-F5344CB8AC3E}">
        <p14:creationId xmlns:p14="http://schemas.microsoft.com/office/powerpoint/2010/main" val="151215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8427" y="280555"/>
            <a:ext cx="11308773" cy="787400"/>
          </a:xfrm>
        </p:spPr>
        <p:txBody>
          <a:bodyPr/>
          <a:lstStyle/>
          <a:p>
            <a:pPr algn="ctr"/>
            <a:r>
              <a:rPr lang="nl-BE" sz="4000" b="1" cap="small"/>
              <a:t>WHO</a:t>
            </a:r>
            <a:endParaRPr lang="nl-BE" sz="4000" b="1" cap="small" dirty="0"/>
          </a:p>
        </p:txBody>
      </p:sp>
      <p:sp>
        <p:nvSpPr>
          <p:cNvPr id="2" name="Tekstvak 1"/>
          <p:cNvSpPr txBox="1"/>
          <p:nvPr/>
        </p:nvSpPr>
        <p:spPr>
          <a:xfrm>
            <a:off x="1211766" y="1372755"/>
            <a:ext cx="9768468" cy="43478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2"/>
            <a:r>
              <a:rPr lang="nl-BE" sz="2000" b="1" dirty="0">
                <a:solidFill>
                  <a:schemeClr val="accent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18</a:t>
            </a:r>
            <a:r>
              <a:rPr lang="nl-BE" sz="2000" b="1" dirty="0">
                <a:solidFill>
                  <a:schemeClr val="accent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homeless</a:t>
            </a:r>
            <a:r>
              <a:rPr lang="nl-BE" sz="2000" b="1" dirty="0">
                <a:solidFill>
                  <a:schemeClr val="accent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people</a:t>
            </a:r>
            <a:r>
              <a:rPr lang="nl-BE" sz="2000" b="1" dirty="0">
                <a:solidFill>
                  <a:schemeClr val="accent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without </a:t>
            </a:r>
            <a:r>
              <a:rPr lang="nl-BE" sz="2000" b="1" dirty="0" err="1">
                <a:solidFill>
                  <a:schemeClr val="accent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legal</a:t>
            </a:r>
            <a:r>
              <a:rPr lang="nl-BE" sz="2000" b="1" dirty="0">
                <a:solidFill>
                  <a:schemeClr val="accent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residence</a:t>
            </a:r>
            <a:r>
              <a:rPr lang="nl-BE" sz="2000" b="1" dirty="0">
                <a:solidFill>
                  <a:schemeClr val="accent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>
                <a:solidFill>
                  <a:schemeClr val="accent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(non European Union)</a:t>
            </a:r>
          </a:p>
          <a:p>
            <a:pPr lvl="2"/>
            <a:endParaRPr lang="nl-BE" sz="2000" dirty="0">
              <a:solidFill>
                <a:schemeClr val="accent1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being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needy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(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not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having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an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income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provide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shelter)</a:t>
            </a:r>
            <a:endParaRPr lang="nl-BE" sz="20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having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connection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with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Ghent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  <a:endParaRPr lang="nl-BE" sz="20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being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homeless</a:t>
            </a:r>
            <a:endParaRPr lang="nl-BE" sz="20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being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foreigner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without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legal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residence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nl-BE" sz="2000" dirty="0">
              <a:solidFill>
                <a:srgbClr val="222222"/>
              </a:solidFill>
              <a:effectLst/>
              <a:highlight>
                <a:srgbClr val="F5F5F5"/>
              </a:highlight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vulnerability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endParaRPr lang="nl-BE" sz="2000" dirty="0">
              <a:solidFill>
                <a:srgbClr val="222222"/>
              </a:solidFill>
              <a:highlight>
                <a:srgbClr val="F5F5F5"/>
              </a:highlight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sufficient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indications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for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path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towards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sustainable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future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perspective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  <a:endParaRPr lang="nl-BE" sz="20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lvl="2"/>
            <a:r>
              <a:rPr lang="nl-BE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endParaRPr lang="nl-BE" b="1" dirty="0">
              <a:cs typeface="Calibri"/>
            </a:endParaRPr>
          </a:p>
        </p:txBody>
      </p:sp>
      <p:pic>
        <p:nvPicPr>
          <p:cNvPr id="1026" name="Picture 2" descr="Beeldvorming en stereotypering van mensen die dak- of thuisloos zijn: 'Ik  ben ook veel meer dan alleen het label dakloze'">
            <a:extLst>
              <a:ext uri="{FF2B5EF4-FFF2-40B4-BE49-F238E27FC236}">
                <a16:creationId xmlns:a16="http://schemas.microsoft.com/office/drawing/2014/main" id="{CF28ADA7-2C27-FEF7-DE7A-61F2D428B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116" y="3677265"/>
            <a:ext cx="4771103" cy="318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737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AD73B12E-2ECF-4F87-98E8-17B02BA20AD9}"/>
              </a:ext>
            </a:extLst>
          </p:cNvPr>
          <p:cNvSpPr txBox="1"/>
          <p:nvPr/>
        </p:nvSpPr>
        <p:spPr>
          <a:xfrm>
            <a:off x="675250" y="1369668"/>
            <a:ext cx="8961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B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D286F0C-0D3F-C96E-7A15-12F3A3523E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nl-BE" sz="4000" dirty="0" err="1">
                <a:latin typeface="Arial" panose="020B0604020202020204" pitchFamily="34" charset="0"/>
                <a:cs typeface="Arial" panose="020B0604020202020204" pitchFamily="34" charset="0"/>
              </a:rPr>
              <a:t>Nationalities</a:t>
            </a:r>
            <a:endParaRPr lang="nl-B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7A49C4C-9E82-5B88-77FB-0FBA230DEA62}"/>
              </a:ext>
            </a:extLst>
          </p:cNvPr>
          <p:cNvSpPr txBox="1"/>
          <p:nvPr/>
        </p:nvSpPr>
        <p:spPr>
          <a:xfrm>
            <a:off x="963562" y="2046087"/>
            <a:ext cx="53782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i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Algeria</a:t>
            </a:r>
          </a:p>
          <a:p>
            <a:pPr lvl="4"/>
            <a:r>
              <a:rPr lang="nl-BE" sz="2000" i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Afghanistan</a:t>
            </a:r>
          </a:p>
          <a:p>
            <a:r>
              <a:rPr lang="nl-BE" sz="2000" i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Tunisia</a:t>
            </a:r>
          </a:p>
          <a:p>
            <a:r>
              <a:rPr lang="nl-BE" sz="2000" i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          Morocco</a:t>
            </a:r>
          </a:p>
          <a:p>
            <a:r>
              <a:rPr lang="nl-BE" sz="2000" i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Iran</a:t>
            </a:r>
          </a:p>
          <a:p>
            <a:r>
              <a:rPr lang="nl-BE" sz="2000" i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Ghana</a:t>
            </a:r>
          </a:p>
          <a:p>
            <a:r>
              <a:rPr lang="nl-BE" sz="2000" i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 Togo</a:t>
            </a:r>
          </a:p>
          <a:p>
            <a:r>
              <a:rPr lang="nl-BE" sz="2000" i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               Nigeria</a:t>
            </a:r>
          </a:p>
          <a:p>
            <a:r>
              <a:rPr lang="nl-BE" sz="2000" i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Russia</a:t>
            </a:r>
          </a:p>
          <a:p>
            <a:endParaRPr lang="nl-BE" dirty="0"/>
          </a:p>
        </p:txBody>
      </p:sp>
      <p:pic>
        <p:nvPicPr>
          <p:cNvPr id="1026" name="Picture 2" descr="Wereldkaart - Wikipedia">
            <a:extLst>
              <a:ext uri="{FF2B5EF4-FFF2-40B4-BE49-F238E27FC236}">
                <a16:creationId xmlns:a16="http://schemas.microsoft.com/office/drawing/2014/main" id="{658E704A-D12F-76A4-4483-2FCDE6F4E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786" y="1816227"/>
            <a:ext cx="4835013" cy="367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30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2.061 trauma afbeeldingen, stockfoto's, 3D-objecten en ...">
            <a:extLst>
              <a:ext uri="{FF2B5EF4-FFF2-40B4-BE49-F238E27FC236}">
                <a16:creationId xmlns:a16="http://schemas.microsoft.com/office/drawing/2014/main" id="{40350AA8-0165-BA08-8894-9A2316DC8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261" y="2304478"/>
            <a:ext cx="4721087" cy="313486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ekstvak 1"/>
          <p:cNvSpPr txBox="1"/>
          <p:nvPr/>
        </p:nvSpPr>
        <p:spPr>
          <a:xfrm>
            <a:off x="5377070" y="1825625"/>
            <a:ext cx="6559826" cy="4092575"/>
          </a:xfrm>
          <a:prstGeom prst="rect">
            <a:avLst/>
          </a:prstGeom>
        </p:spPr>
        <p:txBody>
          <a:bodyPr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Not a standard shelter for the homeless: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Specific </a:t>
            </a:r>
            <a:r>
              <a:rPr lang="en-US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statute</a:t>
            </a:r>
            <a:r>
              <a:rPr lang="en-US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(very few rights (less money); less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posibilities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for daytime activities/voluntary work, End of legal proceedings = end of possibilities) Specific guidance (perspective and legal guidance instead of housing assistance)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Specific </a:t>
            </a:r>
            <a:r>
              <a:rPr lang="en-US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needs: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Almost 100% of the residents has serious mental problems (PTSS, refugee/migration trauma, street trauma, label 'illegal’’ trauma  and due to compensation with alcohol, medication, …)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Living together with people with the same background and story 'without papers' has </a:t>
            </a:r>
            <a:r>
              <a:rPr lang="en-US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advantages and disadvantages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(Recognizable situation = support – Comparing situations = demotivating)</a:t>
            </a:r>
            <a:endParaRPr lang="en-US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266700"/>
            <a:ext cx="10515600" cy="787400"/>
          </a:xfrm>
        </p:spPr>
        <p:txBody>
          <a:bodyPr>
            <a:normAutofit/>
          </a:bodyPr>
          <a:lstStyle/>
          <a:p>
            <a:r>
              <a:rPr lang="nl-NL" b="1" kern="1200" cap="small" baseline="0" dirty="0">
                <a:latin typeface="Gill Sans MT Pro Book" panose="020B0502020104020203" pitchFamily="34" charset="0"/>
                <a:ea typeface="+mn-ea"/>
                <a:cs typeface="+mn-cs"/>
              </a:rPr>
              <a:t>HOMELESS = HOMELESS?</a:t>
            </a:r>
          </a:p>
        </p:txBody>
      </p:sp>
    </p:spTree>
    <p:extLst>
      <p:ext uri="{BB962C8B-B14F-4D97-AF65-F5344CB8AC3E}">
        <p14:creationId xmlns:p14="http://schemas.microsoft.com/office/powerpoint/2010/main" val="87663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8427" y="280555"/>
            <a:ext cx="11308773" cy="787400"/>
          </a:xfrm>
        </p:spPr>
        <p:txBody>
          <a:bodyPr/>
          <a:lstStyle/>
          <a:p>
            <a:pPr algn="ctr"/>
            <a:r>
              <a:rPr lang="nl-BE" sz="4000" b="1" cap="small" dirty="0"/>
              <a:t>INFLOW PROCEDURE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361803" y="1488641"/>
            <a:ext cx="10618431" cy="58785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2" algn="ctr"/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Various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organisations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in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Ghent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can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direct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candidates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project</a:t>
            </a:r>
            <a:endParaRPr lang="nl-BE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 algn="ctr"/>
            <a:endParaRPr lang="nl-BE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 algn="ctr"/>
            <a:endParaRPr lang="nl-BE" sz="2000" dirty="0">
              <a:solidFill>
                <a:srgbClr val="222222"/>
              </a:solidFill>
              <a:effectLst/>
              <a:highlight>
                <a:srgbClr val="F5F5F5"/>
              </a:highlight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lvl="2" algn="ctr"/>
            <a:r>
              <a:rPr lang="nl-BE" sz="2000" dirty="0" err="1">
                <a:solidFill>
                  <a:srgbClr val="222222"/>
                </a:solidFill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egistration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form (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together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with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>
                <a:solidFill>
                  <a:srgbClr val="222222"/>
                </a:solidFill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resident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) </a:t>
            </a:r>
          </a:p>
          <a:p>
            <a:pPr lvl="2" algn="ctr"/>
            <a:endParaRPr lang="nl-BE" sz="2000" dirty="0">
              <a:solidFill>
                <a:srgbClr val="222222"/>
              </a:solidFill>
              <a:highlight>
                <a:srgbClr val="F5F5F5"/>
              </a:highlight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lvl="2" algn="ctr"/>
            <a:endParaRPr lang="nl-BE" sz="2000" dirty="0">
              <a:solidFill>
                <a:srgbClr val="222222"/>
              </a:solidFill>
              <a:effectLst/>
              <a:highlight>
                <a:srgbClr val="F5F5F5"/>
              </a:highlight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lvl="2" algn="ctr"/>
            <a:r>
              <a:rPr lang="nl-BE" sz="2000" dirty="0">
                <a:solidFill>
                  <a:srgbClr val="222222"/>
                </a:solidFill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creening interview (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social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workers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)</a:t>
            </a:r>
          </a:p>
          <a:p>
            <a:pPr lvl="2" algn="ctr"/>
            <a:endParaRPr lang="nl-BE" sz="2000" dirty="0">
              <a:solidFill>
                <a:srgbClr val="222222"/>
              </a:solidFill>
              <a:highlight>
                <a:srgbClr val="F5F5F5"/>
              </a:highlight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lvl="2" algn="ctr"/>
            <a:endParaRPr lang="nl-BE" sz="2000" dirty="0">
              <a:solidFill>
                <a:srgbClr val="222222"/>
              </a:solidFill>
              <a:effectLst/>
              <a:highlight>
                <a:srgbClr val="F5F5F5"/>
              </a:highlight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lvl="2" algn="ctr"/>
            <a:r>
              <a:rPr lang="nl-BE" sz="2000" dirty="0" err="1">
                <a:solidFill>
                  <a:srgbClr val="222222"/>
                </a:solidFill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dvice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note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lvl="2" algn="ctr"/>
            <a:endParaRPr lang="nl-BE" sz="2000" dirty="0">
              <a:solidFill>
                <a:srgbClr val="222222"/>
              </a:solidFill>
              <a:highlight>
                <a:srgbClr val="F5F5F5"/>
              </a:highlight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lvl="2" algn="ctr"/>
            <a:endParaRPr lang="nl-BE" sz="2000" dirty="0">
              <a:solidFill>
                <a:srgbClr val="222222"/>
              </a:solidFill>
              <a:effectLst/>
              <a:highlight>
                <a:srgbClr val="F5F5F5"/>
              </a:highlight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lvl="2" algn="ctr"/>
            <a:r>
              <a:rPr lang="nl-BE" sz="2000" dirty="0" err="1">
                <a:solidFill>
                  <a:srgbClr val="222222"/>
                </a:solidFill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ecision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committee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(shelter –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worklist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– </a:t>
            </a:r>
            <a:r>
              <a:rPr lang="nl-BE" sz="2000" dirty="0" err="1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other</a:t>
            </a:r>
            <a:r>
              <a:rPr lang="nl-BE" sz="2000" dirty="0">
                <a:solidFill>
                  <a:srgbClr val="222222"/>
                </a:solidFill>
                <a:effectLst/>
                <a:highlight>
                  <a:srgbClr val="F5F5F5"/>
                </a:highligh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option)</a:t>
            </a:r>
            <a:endParaRPr lang="nl-BE" sz="20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lvl="2" algn="ctr"/>
            <a:endParaRPr lang="nl-BE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nl-B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b="1" dirty="0">
              <a:cs typeface="Calibri"/>
            </a:endParaRPr>
          </a:p>
        </p:txBody>
      </p:sp>
      <p:sp>
        <p:nvSpPr>
          <p:cNvPr id="4" name="Pijl: omlaag 3">
            <a:extLst>
              <a:ext uri="{FF2B5EF4-FFF2-40B4-BE49-F238E27FC236}">
                <a16:creationId xmlns:a16="http://schemas.microsoft.com/office/drawing/2014/main" id="{5AB0C339-789A-EA69-6FC5-8F84B397B5CC}"/>
              </a:ext>
            </a:extLst>
          </p:cNvPr>
          <p:cNvSpPr/>
          <p:nvPr/>
        </p:nvSpPr>
        <p:spPr>
          <a:xfrm>
            <a:off x="6232811" y="1968944"/>
            <a:ext cx="341745" cy="319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Pijl: omlaag 5">
            <a:extLst>
              <a:ext uri="{FF2B5EF4-FFF2-40B4-BE49-F238E27FC236}">
                <a16:creationId xmlns:a16="http://schemas.microsoft.com/office/drawing/2014/main" id="{A15E0D0E-2F1F-5AC9-384C-BFB1C95F4CFC}"/>
              </a:ext>
            </a:extLst>
          </p:cNvPr>
          <p:cNvSpPr/>
          <p:nvPr/>
        </p:nvSpPr>
        <p:spPr>
          <a:xfrm>
            <a:off x="6212031" y="2884532"/>
            <a:ext cx="341745" cy="319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: omlaag 6">
            <a:extLst>
              <a:ext uri="{FF2B5EF4-FFF2-40B4-BE49-F238E27FC236}">
                <a16:creationId xmlns:a16="http://schemas.microsoft.com/office/drawing/2014/main" id="{BFF1ED0A-E4A9-4FED-F475-A90EC99BCEB7}"/>
              </a:ext>
            </a:extLst>
          </p:cNvPr>
          <p:cNvSpPr/>
          <p:nvPr/>
        </p:nvSpPr>
        <p:spPr>
          <a:xfrm>
            <a:off x="6213242" y="4715708"/>
            <a:ext cx="341745" cy="319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Pijl: omlaag 4">
            <a:extLst>
              <a:ext uri="{FF2B5EF4-FFF2-40B4-BE49-F238E27FC236}">
                <a16:creationId xmlns:a16="http://schemas.microsoft.com/office/drawing/2014/main" id="{D1D2C796-5EDB-CB65-D28E-E85D54262707}"/>
              </a:ext>
            </a:extLst>
          </p:cNvPr>
          <p:cNvSpPr/>
          <p:nvPr/>
        </p:nvSpPr>
        <p:spPr>
          <a:xfrm>
            <a:off x="6212031" y="3800120"/>
            <a:ext cx="320966" cy="319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28" name="Picture 4" descr="1.013.200+ Vliegtuig Stockfoto's, afbeeldingen en royalty-free beelden -  iStock | Reizen, Klm, Schiphol">
            <a:extLst>
              <a:ext uri="{FF2B5EF4-FFF2-40B4-BE49-F238E27FC236}">
                <a16:creationId xmlns:a16="http://schemas.microsoft.com/office/drawing/2014/main" id="{9290C55B-1755-29E9-775A-A0D8B6B89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8" y="2299144"/>
            <a:ext cx="3057585" cy="335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790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AD73B12E-2ECF-4F87-98E8-17B02BA20AD9}"/>
              </a:ext>
            </a:extLst>
          </p:cNvPr>
          <p:cNvSpPr txBox="1"/>
          <p:nvPr/>
        </p:nvSpPr>
        <p:spPr>
          <a:xfrm>
            <a:off x="914400" y="1550322"/>
            <a:ext cx="5181600" cy="4092575"/>
          </a:xfrm>
          <a:prstGeom prst="rect">
            <a:avLst/>
          </a:prstGeom>
        </p:spPr>
        <p:txBody>
          <a:bodyPr lIns="91440" tIns="45720" rIns="91440" bIns="45720" rtlCol="0">
            <a:normAutofit lnSpcReduction="1000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>
              <a:latin typeface="Gill Sans MT Pro Book" panose="020B0502020104020203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Rest, Space and Respect</a:t>
            </a:r>
            <a:r>
              <a:rPr lang="en-US" sz="20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Living on the street is never an option for a 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sustainable future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O&amp;O is no end-of-the-line but a 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starting point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We start out of believe in 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the story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of the resident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We ask for 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commitment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to explore all possibilities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 motivated choice can only be made when there is faith that 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all possibilities are investigated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>
              <a:latin typeface="Gill Sans MT Pro Book" panose="020B0502020104020203" pitchFamily="34" charset="0"/>
            </a:endParaRP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>
              <a:latin typeface="Gill Sans MT Pro Book" panose="020B0502020104020203" pitchFamily="34" charset="0"/>
            </a:endParaRPr>
          </a:p>
        </p:txBody>
      </p:sp>
      <p:pic>
        <p:nvPicPr>
          <p:cNvPr id="2050" name="Picture 2" descr="De Zwarte Hand' op de bres voor minder bedeelde kinderen in Leiden |  Sleutelstad">
            <a:extLst>
              <a:ext uri="{FF2B5EF4-FFF2-40B4-BE49-F238E27FC236}">
                <a16:creationId xmlns:a16="http://schemas.microsoft.com/office/drawing/2014/main" id="{52F4A781-5F5D-28FA-E1F2-162B544D8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4875" y="2444554"/>
            <a:ext cx="4260770" cy="285471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BCAD39-BB65-40E3-9459-9B6DBE97E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66700"/>
            <a:ext cx="10515600" cy="787400"/>
          </a:xfrm>
        </p:spPr>
        <p:txBody>
          <a:bodyPr>
            <a:normAutofit/>
          </a:bodyPr>
          <a:lstStyle/>
          <a:p>
            <a:r>
              <a:rPr lang="nl-NL" sz="4000" kern="1200" baseline="0" dirty="0">
                <a:latin typeface="Gill Sans MT Pro Book" panose="020B0502020104020203" pitchFamily="34" charset="0"/>
                <a:ea typeface="+mn-ea"/>
                <a:cs typeface="+mn-cs"/>
              </a:rPr>
              <a:t>Everything starts with …</a:t>
            </a:r>
          </a:p>
        </p:txBody>
      </p:sp>
    </p:spTree>
    <p:extLst>
      <p:ext uri="{BB962C8B-B14F-4D97-AF65-F5344CB8AC3E}">
        <p14:creationId xmlns:p14="http://schemas.microsoft.com/office/powerpoint/2010/main" val="3477068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4E47AD9C-F758-8E8B-85D3-AB28EF539F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66700"/>
            <a:ext cx="10515600" cy="985838"/>
          </a:xfrm>
        </p:spPr>
        <p:txBody>
          <a:bodyPr/>
          <a:lstStyle/>
          <a:p>
            <a:pPr algn="ctr"/>
            <a:r>
              <a:rPr lang="nl-NL" sz="4000" dirty="0" err="1"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endParaRPr lang="nl-B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8ED05EBD-DEB8-7135-2A14-BEB9D15061AE}"/>
              </a:ext>
            </a:extLst>
          </p:cNvPr>
          <p:cNvGrpSpPr/>
          <p:nvPr/>
        </p:nvGrpSpPr>
        <p:grpSpPr>
          <a:xfrm>
            <a:off x="963909" y="1259788"/>
            <a:ext cx="10634610" cy="4767868"/>
            <a:chOff x="934091" y="1345229"/>
            <a:chExt cx="10634610" cy="4767868"/>
          </a:xfrm>
        </p:grpSpPr>
        <p:sp>
          <p:nvSpPr>
            <p:cNvPr id="3" name="Rechthoek: afgeronde hoeken 2">
              <a:extLst>
                <a:ext uri="{FF2B5EF4-FFF2-40B4-BE49-F238E27FC236}">
                  <a16:creationId xmlns:a16="http://schemas.microsoft.com/office/drawing/2014/main" id="{3EE0B6E6-18C6-CB5D-D09A-7D02CB26DAF3}"/>
                </a:ext>
              </a:extLst>
            </p:cNvPr>
            <p:cNvSpPr/>
            <p:nvPr/>
          </p:nvSpPr>
          <p:spPr>
            <a:xfrm>
              <a:off x="934091" y="1458471"/>
              <a:ext cx="3411877" cy="1808705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Shelter worker
</a:t>
              </a:r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Day-to-day support
Living together </a:t>
              </a:r>
              <a:endParaRPr lang="nl-BE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" name="Rechthoek: afgeronde hoeken 3">
              <a:extLst>
                <a:ext uri="{FF2B5EF4-FFF2-40B4-BE49-F238E27FC236}">
                  <a16:creationId xmlns:a16="http://schemas.microsoft.com/office/drawing/2014/main" id="{8E721599-C667-6E9D-DB93-BB022542EE26}"/>
                </a:ext>
              </a:extLst>
            </p:cNvPr>
            <p:cNvSpPr/>
            <p:nvPr/>
          </p:nvSpPr>
          <p:spPr>
            <a:xfrm>
              <a:off x="7316912" y="1345229"/>
              <a:ext cx="4251789" cy="203519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Legal guidance
</a:t>
              </a:r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Legal possibilities and limitations 
Explain – "Translate" – Advise
Contacts with authorities
(Support with) submitting applications</a:t>
              </a:r>
              <a:endParaRPr lang="nl-BE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54C6F2F7-0D34-DD2E-87E6-33D5E95B64D3}"/>
                </a:ext>
              </a:extLst>
            </p:cNvPr>
            <p:cNvSpPr/>
            <p:nvPr/>
          </p:nvSpPr>
          <p:spPr>
            <a:xfrm>
              <a:off x="3981235" y="3904636"/>
              <a:ext cx="3926441" cy="220846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b="1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Perspective</a:t>
              </a:r>
              <a:r>
                <a:rPr lang="nl-NL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nl-NL" b="1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guidance</a:t>
              </a:r>
              <a:endParaRPr lang="nl-NL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Individual </a:t>
              </a:r>
              <a:r>
                <a:rPr lang="en-US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proces</a:t>
              </a:r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
In all areas of life
Linked to legal process
Focused on a sustainable future (Belgium – country of origin – other country)</a:t>
              </a:r>
              <a:endParaRPr lang="nl-BE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0FA2BE62-AD92-E116-6BFD-0A4DFEC8C81B}"/>
                </a:ext>
              </a:extLst>
            </p:cNvPr>
            <p:cNvCxnSpPr>
              <a:cxnSpLocks/>
              <a:stCxn id="3" idx="3"/>
              <a:endCxn id="4" idx="1"/>
            </p:cNvCxnSpPr>
            <p:nvPr/>
          </p:nvCxnSpPr>
          <p:spPr>
            <a:xfrm>
              <a:off x="4345968" y="2362824"/>
              <a:ext cx="2970944" cy="1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F06C8397-F842-DC66-12D1-F19148AED7A1}"/>
                </a:ext>
              </a:extLst>
            </p:cNvPr>
            <p:cNvCxnSpPr>
              <a:cxnSpLocks/>
              <a:stCxn id="4" idx="2"/>
              <a:endCxn id="6" idx="3"/>
            </p:cNvCxnSpPr>
            <p:nvPr/>
          </p:nvCxnSpPr>
          <p:spPr>
            <a:xfrm flipH="1">
              <a:off x="7907676" y="3380420"/>
              <a:ext cx="1535131" cy="1628447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803FD960-3297-A6AD-AF52-ECC9620576AB}"/>
                </a:ext>
              </a:extLst>
            </p:cNvPr>
            <p:cNvCxnSpPr>
              <a:cxnSpLocks/>
              <a:stCxn id="3" idx="2"/>
              <a:endCxn id="6" idx="1"/>
            </p:cNvCxnSpPr>
            <p:nvPr/>
          </p:nvCxnSpPr>
          <p:spPr>
            <a:xfrm>
              <a:off x="2640030" y="3267176"/>
              <a:ext cx="1341205" cy="1741691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054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AD73B12E-2ECF-4F87-98E8-17B02BA20AD9}"/>
              </a:ext>
            </a:extLst>
          </p:cNvPr>
          <p:cNvSpPr txBox="1"/>
          <p:nvPr/>
        </p:nvSpPr>
        <p:spPr>
          <a:xfrm>
            <a:off x="645424" y="1050119"/>
            <a:ext cx="109776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Federal Agency for the Reception of Asylum Seekers (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Fedasil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) responsible for the reception of asylum seekers and voluntary return</a:t>
            </a:r>
          </a:p>
          <a:p>
            <a:endParaRPr lang="nl-BE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nl-BE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b="1" i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Contract </a:t>
            </a:r>
            <a:r>
              <a:rPr lang="en-US" b="1" i="1" dirty="0" err="1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Fedasil</a:t>
            </a:r>
            <a:r>
              <a:rPr lang="en-US" b="1" i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the City of Ghent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for financing O&amp;O as a pilot project. Subsidy of 140,000 	euros/2 years. The City of Ghent delegates this to CAW
	Points of discussion CAW -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Fedasil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: 
	- Residents with criminal offences/radicalism profile in O&amp;O?→ agreement: extract from criminal 	records at registration and then check the individually case (offences by survival strategy)
	- Passing on information about the residents? → agreement: only with the residents permission.</a:t>
            </a:r>
          </a:p>
          <a:p>
            <a:endParaRPr lang="nl-BE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nl-BE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b="1" i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Cooperation Return Desk </a:t>
            </a:r>
            <a:r>
              <a:rPr lang="en-US" b="1" i="1" dirty="0" err="1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Fedasil</a:t>
            </a:r>
            <a:r>
              <a:rPr lang="en-US" b="1" i="1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expectation when return is a valid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perpective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, return desk 	will be called in
	Discussion point CAW - Return Desk:
	CAW does not enter the Return Desk enough ↔ Great resistance from the residents. → 	agreement: we engage the return desk much earlier in the guidance process as a partner with 	great expertise in country information (e.g. whether or not a medicine is available in a certain 				country) in order to lower the resistance on the part of residents.</a:t>
            </a:r>
            <a:endParaRPr lang="nl-BE" dirty="0"/>
          </a:p>
        </p:txBody>
      </p:sp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4E47AD9C-F758-8E8B-85D3-AB28EF539F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66700"/>
            <a:ext cx="10515600" cy="985838"/>
          </a:xfrm>
        </p:spPr>
        <p:txBody>
          <a:bodyPr/>
          <a:lstStyle/>
          <a:p>
            <a:pPr algn="ctr"/>
            <a:r>
              <a:rPr lang="nl-BE" sz="4000" dirty="0" err="1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nl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4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BE" sz="4000" dirty="0">
                <a:latin typeface="Arial" panose="020B0604020202020204" pitchFamily="34" charset="0"/>
                <a:cs typeface="Arial" panose="020B0604020202020204" pitchFamily="34" charset="0"/>
              </a:rPr>
              <a:t> Migration Services</a:t>
            </a:r>
          </a:p>
        </p:txBody>
      </p:sp>
      <p:pic>
        <p:nvPicPr>
          <p:cNvPr id="2050" name="Picture 2" descr="Symbool Uitroepteken sticker Stencil symbolen stickers kopen ...">
            <a:extLst>
              <a:ext uri="{FF2B5EF4-FFF2-40B4-BE49-F238E27FC236}">
                <a16:creationId xmlns:a16="http://schemas.microsoft.com/office/drawing/2014/main" id="{1A01CA84-2420-2039-BF90-2433BB14A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7531" y="2281972"/>
            <a:ext cx="3525909" cy="352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374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W_Sjabloon_Powerpoint [Alleen-lezen]" id="{258E8055-A3A2-470E-AF57-DD0BC67E13A2}" vid="{0A5B0AF9-58B9-4D63-A3D2-A9FC683842AC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4" id="{42FB9EC1-3410-4023-866B-D89C2B4D34C9}" vid="{6C3A487F-7DEF-4484-B82D-8F7B42ADCB66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12d9bd-ea3e-4137-9ea7-b65ad54deda4">
      <Terms xmlns="http://schemas.microsoft.com/office/infopath/2007/PartnerControls"/>
    </lcf76f155ced4ddcb4097134ff3c332f>
    <TaxCatchAll xmlns="97ff6bad-ea69-4c81-826a-bb0324ae1e36" xsi:nil="true"/>
    <Info xmlns="8e12d9bd-ea3e-4137-9ea7-b65ad54deda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19" ma:contentTypeDescription="Create a new document." ma:contentTypeScope="" ma:versionID="ed47b764d2860369c1ff98ecc802b5ca">
  <xsd:schema xmlns:xsd="http://www.w3.org/2001/XMLSchema" xmlns:xs="http://www.w3.org/2001/XMLSchema" xmlns:p="http://schemas.microsoft.com/office/2006/metadata/properties" xmlns:ns2="eb4defa2-306d-42f3-a45c-d773604bc3b6" xmlns:ns3="8e12d9bd-ea3e-4137-9ea7-b65ad54deda4" xmlns:ns4="97ff6bad-ea69-4c81-826a-bb0324ae1e36" targetNamespace="http://schemas.microsoft.com/office/2006/metadata/properties" ma:root="true" ma:fieldsID="12f6ada7a56a08282d2dc635619cb2a7" ns2:_="" ns3:_="" ns4:_="">
    <xsd:import namespace="eb4defa2-306d-42f3-a45c-d773604bc3b6"/>
    <xsd:import namespace="8e12d9bd-ea3e-4137-9ea7-b65ad54deda4"/>
    <xsd:import namespace="97ff6bad-ea69-4c81-826a-bb0324ae1e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Inf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05760b-5bc9-46b2-a7b5-dbc7377b68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nfo" ma:index="26" nillable="true" ma:displayName="Info" ma:format="Dropdown" ma:internalName="Inf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f6bad-ea69-4c81-826a-bb0324ae1e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842be00-423f-4ee5-af92-00e24213efa5}" ma:internalName="TaxCatchAll" ma:showField="CatchAllData" ma:web="97ff6bad-ea69-4c81-826a-bb0324ae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542983-C96B-4D1D-B6DC-96EE7ADA28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6A65D3-7958-4B4F-9DDA-BDBEA688089A}">
  <ds:schemaRefs>
    <ds:schemaRef ds:uri="f5d69799-e06d-45ec-9874-b539c9eef573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76a16575-8455-4ec3-b4be-97b204f17ae5"/>
    <ds:schemaRef ds:uri="http://schemas.microsoft.com/office/2006/metadata/properties"/>
    <ds:schemaRef ds:uri="http://purl.org/dc/dcmitype/"/>
    <ds:schemaRef ds:uri="4c9aeb8e-55e2-4fe0-a2ab-8b15cd2f0c9d"/>
    <ds:schemaRef ds:uri="ac608680-abeb-41e1-9853-c377b6818060"/>
  </ds:schemaRefs>
</ds:datastoreItem>
</file>

<file path=customXml/itemProps3.xml><?xml version="1.0" encoding="utf-8"?>
<ds:datastoreItem xmlns:ds="http://schemas.openxmlformats.org/officeDocument/2006/customXml" ds:itemID="{C2196C43-9A9B-4FA6-805E-478C6764BBCA}"/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1796</Words>
  <Application>Microsoft Office PowerPoint</Application>
  <PresentationFormat>Breedbeeld</PresentationFormat>
  <Paragraphs>212</Paragraphs>
  <Slides>18</Slides>
  <Notes>11</Notes>
  <HiddenSlides>3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Gill Sans</vt:lpstr>
      <vt:lpstr>Gill Sans MT Pro Book</vt:lpstr>
      <vt:lpstr>Helvetica</vt:lpstr>
      <vt:lpstr>Oxygen</vt:lpstr>
      <vt:lpstr>Wingdings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Veronique Vancoppenolle</dc:creator>
  <cp:lastModifiedBy>Els Goossens</cp:lastModifiedBy>
  <cp:revision>5</cp:revision>
  <dcterms:modified xsi:type="dcterms:W3CDTF">2024-06-13T10:04:11Z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0x01010070BB70E6A30C5949BDB9362D2E8290A7</vt:lpwstr>
  </property>
  <property fmtid="{D5CDD505-2E9C-101B-9397-08002B2CF9AE}" pid="3" name="Kernwoorden">
    <vt:lpwstr>84;#sjabloon|9e79fcf5-d314-4b19-ba5a-9d75bb69e59a</vt:lpwstr>
  </property>
  <property fmtid="{D5CDD505-2E9C-101B-9397-08002B2CF9AE}" pid="4" name="MediaServiceImageTags">
    <vt:lpwstr/>
  </property>
  <property fmtid="{D5CDD505-2E9C-101B-9397-08002B2CF9AE}" pid="5" name="MSIP_Label_72d9991d-eff8-473d-8090-5566fb2beee6_Enabled">
    <vt:lpwstr>true</vt:lpwstr>
  </property>
  <property fmtid="{D5CDD505-2E9C-101B-9397-08002B2CF9AE}" pid="6" name="MSIP_Label_72d9991d-eff8-473d-8090-5566fb2beee6_SetDate">
    <vt:lpwstr>2024-04-24T09:23:42Z</vt:lpwstr>
  </property>
  <property fmtid="{D5CDD505-2E9C-101B-9397-08002B2CF9AE}" pid="7" name="MSIP_Label_72d9991d-eff8-473d-8090-5566fb2beee6_Method">
    <vt:lpwstr>Standard</vt:lpwstr>
  </property>
  <property fmtid="{D5CDD505-2E9C-101B-9397-08002B2CF9AE}" pid="8" name="MSIP_Label_72d9991d-eff8-473d-8090-5566fb2beee6_Name">
    <vt:lpwstr>Publiek</vt:lpwstr>
  </property>
  <property fmtid="{D5CDD505-2E9C-101B-9397-08002B2CF9AE}" pid="9" name="MSIP_Label_72d9991d-eff8-473d-8090-5566fb2beee6_SiteId">
    <vt:lpwstr>eb9f18f0-ccfb-405f-9a08-6e870ca75392</vt:lpwstr>
  </property>
  <property fmtid="{D5CDD505-2E9C-101B-9397-08002B2CF9AE}" pid="10" name="MSIP_Label_72d9991d-eff8-473d-8090-5566fb2beee6_ActionId">
    <vt:lpwstr>bb5bc9a0-6663-448e-b777-6ebb012c7bc3</vt:lpwstr>
  </property>
  <property fmtid="{D5CDD505-2E9C-101B-9397-08002B2CF9AE}" pid="11" name="MSIP_Label_72d9991d-eff8-473d-8090-5566fb2beee6_ContentBits">
    <vt:lpwstr>0</vt:lpwstr>
  </property>
</Properties>
</file>