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790ebd0ea63643d2" Type="http://schemas.microsoft.com/office/2007/relationships/ui/extensibility" Target="customUI/customUI14.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7" r:id="rId4"/>
    <p:sldMasterId id="2147483648" r:id="rId5"/>
    <p:sldMasterId id="2147483749" r:id="rId6"/>
    <p:sldMasterId id="2147483706" r:id="rId7"/>
    <p:sldMasterId id="2147483756" r:id="rId8"/>
    <p:sldMasterId id="2147483764" r:id="rId9"/>
    <p:sldMasterId id="2147483774" r:id="rId10"/>
    <p:sldMasterId id="2147483784" r:id="rId11"/>
    <p:sldMasterId id="2147483794" r:id="rId12"/>
  </p:sldMasterIdLst>
  <p:notesMasterIdLst>
    <p:notesMasterId r:id="rId28"/>
  </p:notesMasterIdLst>
  <p:sldIdLst>
    <p:sldId id="264" r:id="rId13"/>
    <p:sldId id="280" r:id="rId14"/>
    <p:sldId id="279" r:id="rId15"/>
    <p:sldId id="283" r:id="rId16"/>
    <p:sldId id="278" r:id="rId17"/>
    <p:sldId id="297" r:id="rId18"/>
    <p:sldId id="632" r:id="rId19"/>
    <p:sldId id="285" r:id="rId20"/>
    <p:sldId id="633" r:id="rId21"/>
    <p:sldId id="298" r:id="rId22"/>
    <p:sldId id="634" r:id="rId23"/>
    <p:sldId id="635" r:id="rId24"/>
    <p:sldId id="636" r:id="rId25"/>
    <p:sldId id="299" r:id="rId26"/>
    <p:sldId id="269" r:id="rId27"/>
  </p:sldIdLst>
  <p:sldSz cx="9144000" cy="5149850"/>
  <p:notesSz cx="9309100" cy="7023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387C"/>
    <a:srgbClr val="D7D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7A1DD-047E-434D-9068-D02208DC9E43}" v="66" dt="2024-05-02T10:34:40.3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73443" autoAdjust="0"/>
  </p:normalViewPr>
  <p:slideViewPr>
    <p:cSldViewPr>
      <p:cViewPr varScale="1">
        <p:scale>
          <a:sx n="75" d="100"/>
          <a:sy n="75" d="100"/>
        </p:scale>
        <p:origin x="316" y="48"/>
      </p:cViewPr>
      <p:guideLst/>
    </p:cSldViewPr>
  </p:slideViewPr>
  <p:outlineViewPr>
    <p:cViewPr>
      <p:scale>
        <a:sx n="33" d="100"/>
        <a:sy n="33" d="100"/>
      </p:scale>
      <p:origin x="0" y="-6084"/>
    </p:cViewPr>
  </p:outlineViewPr>
  <p:notesTextViewPr>
    <p:cViewPr>
      <p:scale>
        <a:sx n="3" d="2"/>
        <a:sy n="3" d="2"/>
      </p:scale>
      <p:origin x="0" y="0"/>
    </p:cViewPr>
  </p:notesTextViewPr>
  <p:notesViewPr>
    <p:cSldViewPr>
      <p:cViewPr varScale="1">
        <p:scale>
          <a:sx n="91" d="100"/>
          <a:sy n="91" d="100"/>
        </p:scale>
        <p:origin x="209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viewProps" Target="view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2"/>
            <a:ext cx="4033944" cy="352888"/>
          </a:xfrm>
          <a:prstGeom prst="rect">
            <a:avLst/>
          </a:prstGeom>
        </p:spPr>
        <p:txBody>
          <a:bodyPr vert="horz" lIns="104479" tIns="52240" rIns="104479" bIns="52240" rtlCol="0"/>
          <a:lstStyle>
            <a:lvl1pPr algn="l">
              <a:defRPr sz="1400"/>
            </a:lvl1pPr>
          </a:lstStyle>
          <a:p>
            <a:endParaRPr lang="nl-NL"/>
          </a:p>
        </p:txBody>
      </p:sp>
      <p:sp>
        <p:nvSpPr>
          <p:cNvPr id="3" name="Tijdelijke aanduiding voor datum 2"/>
          <p:cNvSpPr>
            <a:spLocks noGrp="1"/>
          </p:cNvSpPr>
          <p:nvPr>
            <p:ph type="dt" idx="1"/>
          </p:nvPr>
        </p:nvSpPr>
        <p:spPr>
          <a:xfrm>
            <a:off x="5273541" y="2"/>
            <a:ext cx="4033944" cy="352888"/>
          </a:xfrm>
          <a:prstGeom prst="rect">
            <a:avLst/>
          </a:prstGeom>
        </p:spPr>
        <p:txBody>
          <a:bodyPr vert="horz" lIns="104479" tIns="52240" rIns="104479" bIns="52240" rtlCol="0"/>
          <a:lstStyle>
            <a:lvl1pPr algn="r">
              <a:defRPr sz="1400"/>
            </a:lvl1pPr>
          </a:lstStyle>
          <a:p>
            <a:fld id="{86A7C8B4-CB4C-4860-BFF4-DCBE86D402A4}" type="datetimeFigureOut">
              <a:rPr lang="nl-NL" smtClean="0"/>
              <a:t>3-5-2024</a:t>
            </a:fld>
            <a:endParaRPr lang="nl-NL"/>
          </a:p>
        </p:txBody>
      </p:sp>
      <p:sp>
        <p:nvSpPr>
          <p:cNvPr id="4" name="Tijdelijke aanduiding voor dia-afbeelding 3"/>
          <p:cNvSpPr>
            <a:spLocks noGrp="1" noRot="1" noChangeAspect="1"/>
          </p:cNvSpPr>
          <p:nvPr>
            <p:ph type="sldImg" idx="2"/>
          </p:nvPr>
        </p:nvSpPr>
        <p:spPr>
          <a:xfrm>
            <a:off x="2552700" y="879475"/>
            <a:ext cx="4203700" cy="2368550"/>
          </a:xfrm>
          <a:prstGeom prst="rect">
            <a:avLst/>
          </a:prstGeom>
          <a:noFill/>
          <a:ln w="12700">
            <a:solidFill>
              <a:prstClr val="black"/>
            </a:solidFill>
          </a:ln>
        </p:spPr>
        <p:txBody>
          <a:bodyPr vert="horz" lIns="104479" tIns="52240" rIns="104479" bIns="52240" rtlCol="0" anchor="ctr"/>
          <a:lstStyle/>
          <a:p>
            <a:endParaRPr lang="nl-NL"/>
          </a:p>
        </p:txBody>
      </p:sp>
      <p:sp>
        <p:nvSpPr>
          <p:cNvPr id="5" name="Tijdelijke aanduiding voor notities 4"/>
          <p:cNvSpPr>
            <a:spLocks noGrp="1"/>
          </p:cNvSpPr>
          <p:nvPr>
            <p:ph type="body" sz="quarter" idx="3"/>
          </p:nvPr>
        </p:nvSpPr>
        <p:spPr>
          <a:xfrm>
            <a:off x="930910" y="3379491"/>
            <a:ext cx="7447280" cy="2766807"/>
          </a:xfrm>
          <a:prstGeom prst="rect">
            <a:avLst/>
          </a:prstGeom>
        </p:spPr>
        <p:txBody>
          <a:bodyPr vert="horz" lIns="104479" tIns="52240" rIns="104479" bIns="5224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670214"/>
            <a:ext cx="4033944" cy="352886"/>
          </a:xfrm>
          <a:prstGeom prst="rect">
            <a:avLst/>
          </a:prstGeom>
        </p:spPr>
        <p:txBody>
          <a:bodyPr vert="horz" lIns="104479" tIns="52240" rIns="104479" bIns="52240" rtlCol="0" anchor="b"/>
          <a:lstStyle>
            <a:lvl1pPr algn="l">
              <a:defRPr sz="1400"/>
            </a:lvl1pPr>
          </a:lstStyle>
          <a:p>
            <a:endParaRPr lang="nl-NL"/>
          </a:p>
        </p:txBody>
      </p:sp>
      <p:sp>
        <p:nvSpPr>
          <p:cNvPr id="7" name="Tijdelijke aanduiding voor dianummer 6"/>
          <p:cNvSpPr>
            <a:spLocks noGrp="1"/>
          </p:cNvSpPr>
          <p:nvPr>
            <p:ph type="sldNum" sz="quarter" idx="5"/>
          </p:nvPr>
        </p:nvSpPr>
        <p:spPr>
          <a:xfrm>
            <a:off x="5273541" y="6670214"/>
            <a:ext cx="4033944" cy="352886"/>
          </a:xfrm>
          <a:prstGeom prst="rect">
            <a:avLst/>
          </a:prstGeom>
        </p:spPr>
        <p:txBody>
          <a:bodyPr vert="horz" lIns="104479" tIns="52240" rIns="104479" bIns="52240" rtlCol="0" anchor="b"/>
          <a:lstStyle>
            <a:lvl1pPr algn="r">
              <a:defRPr sz="1400"/>
            </a:lvl1pPr>
          </a:lstStyle>
          <a:p>
            <a:fld id="{E23BDC14-A728-421C-B823-A8C2CEA75BA9}" type="slidenum">
              <a:rPr lang="nl-NL" smtClean="0"/>
              <a:t>‹nr.›</a:t>
            </a:fld>
            <a:endParaRPr lang="nl-NL"/>
          </a:p>
        </p:txBody>
      </p:sp>
    </p:spTree>
    <p:extLst>
      <p:ext uri="{BB962C8B-B14F-4D97-AF65-F5344CB8AC3E}">
        <p14:creationId xmlns:p14="http://schemas.microsoft.com/office/powerpoint/2010/main" val="132170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1</a:t>
            </a:fld>
            <a:endParaRPr lang="nl-NL"/>
          </a:p>
        </p:txBody>
      </p:sp>
    </p:spTree>
    <p:extLst>
      <p:ext uri="{BB962C8B-B14F-4D97-AF65-F5344CB8AC3E}">
        <p14:creationId xmlns:p14="http://schemas.microsoft.com/office/powerpoint/2010/main" val="3454465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14313" indent="-214313">
              <a:buFont typeface="Arial" panose="020B0604020202020204" pitchFamily="34" charset="0"/>
              <a:buChar char="•"/>
            </a:pPr>
            <a:r>
              <a:rPr lang="nl-NL" sz="1350" b="0" dirty="0">
                <a:solidFill>
                  <a:schemeClr val="tx1"/>
                </a:solidFill>
                <a:latin typeface="+mn-lt"/>
              </a:rPr>
              <a:t>We hebben oog voor de hele flat, niet alleen voor onze bewoners</a:t>
            </a:r>
          </a:p>
          <a:p>
            <a:pPr marL="214313" indent="-214313">
              <a:buFont typeface="Arial" panose="020B0604020202020204" pitchFamily="34" charset="0"/>
              <a:buChar char="•"/>
            </a:pPr>
            <a:r>
              <a:rPr lang="nl-NL" sz="1350" b="0" dirty="0">
                <a:solidFill>
                  <a:schemeClr val="tx1"/>
                </a:solidFill>
                <a:latin typeface="+mn-lt"/>
              </a:rPr>
              <a:t>We informeren buren en zorgen dat begeleiding aanwezig is</a:t>
            </a:r>
          </a:p>
          <a:p>
            <a:pPr marL="214313" indent="-214313">
              <a:buFont typeface="Arial" panose="020B0604020202020204" pitchFamily="34" charset="0"/>
              <a:buChar char="•"/>
            </a:pPr>
            <a:r>
              <a:rPr lang="nl-NL" sz="1350" b="0" dirty="0">
                <a:solidFill>
                  <a:schemeClr val="tx1"/>
                </a:solidFill>
                <a:latin typeface="+mn-lt"/>
              </a:rPr>
              <a:t>Een flatcoach versterkt contact tussen buren</a:t>
            </a:r>
          </a:p>
          <a:p>
            <a:pPr marL="214313" indent="-214313">
              <a:buFont typeface="Arial" panose="020B0604020202020204" pitchFamily="34" charset="0"/>
              <a:buChar char="•"/>
            </a:pPr>
            <a:r>
              <a:rPr lang="nl-NL" sz="1350" b="0" dirty="0">
                <a:solidFill>
                  <a:schemeClr val="tx1"/>
                </a:solidFill>
                <a:latin typeface="+mn-lt"/>
              </a:rPr>
              <a:t>We vragen nieuwe huurders om een ‘goede buur’ te zijn</a:t>
            </a:r>
          </a:p>
          <a:p>
            <a:pPr marL="214313" indent="-214313">
              <a:buFont typeface="Arial" panose="020B0604020202020204" pitchFamily="34" charset="0"/>
              <a:buChar char="•"/>
            </a:pPr>
            <a:r>
              <a:rPr lang="nl-NL" sz="1350" b="0" dirty="0">
                <a:solidFill>
                  <a:schemeClr val="tx1"/>
                </a:solidFill>
                <a:latin typeface="+mn-lt"/>
              </a:rPr>
              <a:t>We organiseren welkomstgesprekken met nieuwe huurders</a:t>
            </a:r>
          </a:p>
          <a:p>
            <a:pPr marL="214313" indent="-214313">
              <a:buFont typeface="Arial" panose="020B0604020202020204" pitchFamily="34" charset="0"/>
              <a:buChar char="•"/>
            </a:pPr>
            <a:r>
              <a:rPr lang="nl-NL" sz="1350" b="0" dirty="0">
                <a:solidFill>
                  <a:schemeClr val="tx1"/>
                </a:solidFill>
                <a:latin typeface="+mn-lt"/>
              </a:rPr>
              <a:t>We stimuleren laagdrempelige ontmoeting (o.a. via de Wijkkring)</a:t>
            </a:r>
            <a:endParaRPr lang="nl-NL" sz="1350" dirty="0">
              <a:latin typeface="+mn-lt"/>
            </a:endParaRPr>
          </a:p>
          <a:p>
            <a:pPr marL="9501" lvl="1" indent="0">
              <a:buNone/>
            </a:pPr>
            <a:endParaRPr lang="nl-NL" dirty="0"/>
          </a:p>
          <a:p>
            <a:pPr marL="9501" lvl="1" indent="0">
              <a:buNone/>
            </a:pPr>
            <a:r>
              <a:rPr lang="nl-NL" dirty="0"/>
              <a:t>LEERGANG</a:t>
            </a:r>
          </a:p>
          <a:p>
            <a:pPr marL="0" indent="0">
              <a:buNone/>
            </a:pPr>
            <a:endParaRPr lang="nl-NL" sz="1200" dirty="0">
              <a:latin typeface="Calibri" panose="020F0502020204030204" pitchFamily="34" charset="0"/>
            </a:endParaRPr>
          </a:p>
          <a:p>
            <a:pPr marL="171450" indent="-171450">
              <a:buFont typeface="Arial" panose="020B0604020202020204" pitchFamily="34" charset="0"/>
              <a:buChar char="•"/>
            </a:pPr>
            <a:r>
              <a:rPr lang="nl-NL" sz="1200" dirty="0">
                <a:latin typeface="Calibri" panose="020F0502020204030204" pitchFamily="34" charset="0"/>
              </a:rPr>
              <a:t>5 dagen op gemengd wonen-locaties, nadere kennismaking</a:t>
            </a:r>
          </a:p>
          <a:p>
            <a:pPr marL="171450" indent="-171450">
              <a:buFont typeface="Arial" panose="020B0604020202020204" pitchFamily="34" charset="0"/>
              <a:buChar char="•"/>
            </a:pPr>
            <a:r>
              <a:rPr lang="nl-NL" sz="1200" dirty="0">
                <a:latin typeface="Calibri" panose="020F0502020204030204" pitchFamily="34" charset="0"/>
              </a:rPr>
              <a:t>Arnhem (Bruishuis), Amersfoort (De </a:t>
            </a:r>
            <a:r>
              <a:rPr lang="nl-NL" sz="1200" dirty="0" err="1">
                <a:latin typeface="Calibri" panose="020F0502020204030204" pitchFamily="34" charset="0"/>
              </a:rPr>
              <a:t>Liendert</a:t>
            </a:r>
            <a:r>
              <a:rPr lang="nl-NL" sz="1200" dirty="0">
                <a:latin typeface="Calibri" panose="020F0502020204030204" pitchFamily="34" charset="0"/>
              </a:rPr>
              <a:t>), Nieuwegein (Meanderpark), </a:t>
            </a:r>
            <a:br>
              <a:rPr lang="nl-NL" sz="1200" dirty="0">
                <a:latin typeface="Calibri" panose="020F0502020204030204" pitchFamily="34" charset="0"/>
              </a:rPr>
            </a:br>
            <a:r>
              <a:rPr lang="nl-NL" sz="1200" dirty="0">
                <a:latin typeface="Calibri" panose="020F0502020204030204" pitchFamily="34" charset="0"/>
              </a:rPr>
              <a:t>Utrecht (</a:t>
            </a:r>
            <a:r>
              <a:rPr lang="nl-NL" sz="1200" dirty="0" err="1">
                <a:latin typeface="Calibri" panose="020F0502020204030204" pitchFamily="34" charset="0"/>
              </a:rPr>
              <a:t>Mixit</a:t>
            </a:r>
            <a:r>
              <a:rPr lang="nl-NL" sz="1200" dirty="0">
                <a:latin typeface="Calibri" panose="020F0502020204030204" pitchFamily="34" charset="0"/>
              </a:rPr>
              <a:t> &amp; ‘t Groene Sticht)</a:t>
            </a:r>
          </a:p>
          <a:p>
            <a:pPr marL="171450" indent="-171450">
              <a:buFont typeface="Arial" panose="020B0604020202020204" pitchFamily="34" charset="0"/>
              <a:buChar char="•"/>
            </a:pPr>
            <a:r>
              <a:rPr lang="nl-NL" sz="1200" dirty="0">
                <a:latin typeface="Calibri" panose="020F0502020204030204" pitchFamily="34" charset="0"/>
              </a:rPr>
              <a:t>Thema’s: succes en faalfactoren, varianten van gemengd wonen, de diverse rollen (corporatie, gemeente, zorgaanbieder, woonvereniging), gemengd wonen met statushouders,  herontwikkeling zorginstellingen, rol van begeleiders, draagvlak en impact</a:t>
            </a:r>
            <a:endParaRPr lang="nl-NL" kern="0" dirty="0">
              <a:solidFill>
                <a:sysClr val="windowText" lastClr="000000"/>
              </a:solidFill>
            </a:endParaRPr>
          </a:p>
          <a:p>
            <a:pPr marL="9501" lvl="1" indent="0">
              <a:buNone/>
            </a:pPr>
            <a:endParaRPr lang="nl-NL" dirty="0"/>
          </a:p>
          <a:p>
            <a:pPr marL="9502" lvl="1" indent="0">
              <a:buNone/>
            </a:pPr>
            <a:endParaRPr lang="nl-NL" dirty="0"/>
          </a:p>
          <a:p>
            <a:pPr marL="9502" lvl="1" indent="0">
              <a:buNone/>
            </a:pPr>
            <a:endParaRPr lang="nl-NL" dirty="0"/>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1268134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pPr marL="195899" indent="-195899">
              <a:buFont typeface="Arial" panose="020B0604020202020204" pitchFamily="34" charset="0"/>
              <a:buChar char="•"/>
            </a:pPr>
            <a:endParaRPr lang="nl-NL" baseline="0" dirty="0"/>
          </a:p>
          <a:p>
            <a:pPr marL="195899" indent="-195899">
              <a:buFont typeface="Arial" panose="020B0604020202020204" pitchFamily="34" charset="0"/>
              <a:buChar char="•"/>
            </a:pPr>
            <a:r>
              <a:rPr lang="nl-NL" dirty="0"/>
              <a:t>Gewoon doen</a:t>
            </a:r>
          </a:p>
          <a:p>
            <a:pPr marL="195899" indent="-195899">
              <a:buFont typeface="Arial" panose="020B0604020202020204" pitchFamily="34" charset="0"/>
              <a:buChar char="•"/>
            </a:pPr>
            <a:r>
              <a:rPr lang="nl-NL" dirty="0"/>
              <a:t>Uitleggend dat commitment niet moeilijk is door voordelen van het concept voor alle partners.</a:t>
            </a:r>
          </a:p>
          <a:p>
            <a:pPr marL="195899" indent="-195899">
              <a:lnSpc>
                <a:spcPct val="80000"/>
              </a:lnSpc>
              <a:buFont typeface="Arial" panose="020B0604020202020204" pitchFamily="34" charset="0"/>
              <a:buChar char="•"/>
            </a:pPr>
            <a:r>
              <a:rPr lang="nl-NL" dirty="0"/>
              <a:t>Uitleggen wat </a:t>
            </a:r>
            <a:r>
              <a:rPr lang="nl-NL" b="1" dirty="0"/>
              <a:t>woonvereniging</a:t>
            </a:r>
            <a:r>
              <a:rPr lang="nl-NL" dirty="0"/>
              <a:t> is:</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Betrokkenheid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Zeggenschap /mede-eigenaarschap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Verantwoordelijk van bewoners delen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Vertegenwoordiging organiseren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Werven, selectie en nieuwe bewoners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Organiseren  van coöptatie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Werkzaamheden en activiteiten delegeren aan werkgroepen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Rechtspersoon om financiële middelen te verweren en te verantwoorden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Continuïteit borgen</a:t>
            </a: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r>
              <a:rPr lang="nl-NL" dirty="0"/>
              <a:t>Kort benoemen wat belangrijk is in de selectie en plaatsingsprocedure.</a:t>
            </a:r>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11</a:t>
            </a:fld>
            <a:endParaRPr lang="nl-NL"/>
          </a:p>
        </p:txBody>
      </p:sp>
    </p:spTree>
    <p:extLst>
      <p:ext uri="{BB962C8B-B14F-4D97-AF65-F5344CB8AC3E}">
        <p14:creationId xmlns:p14="http://schemas.microsoft.com/office/powerpoint/2010/main" val="200979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pPr marL="195899" indent="-195899">
              <a:buFont typeface="Arial" panose="020B0604020202020204" pitchFamily="34" charset="0"/>
              <a:buChar char="•"/>
            </a:pPr>
            <a:endParaRPr lang="nl-NL" baseline="0" dirty="0"/>
          </a:p>
          <a:p>
            <a:pPr marL="195899" indent="-195899">
              <a:buFont typeface="Arial" panose="020B0604020202020204" pitchFamily="34" charset="0"/>
              <a:buChar char="•"/>
            </a:pPr>
            <a:r>
              <a:rPr lang="nl-NL" dirty="0"/>
              <a:t>Gewoon doen</a:t>
            </a:r>
          </a:p>
          <a:p>
            <a:pPr marL="195899" indent="-195899">
              <a:buFont typeface="Arial" panose="020B0604020202020204" pitchFamily="34" charset="0"/>
              <a:buChar char="•"/>
            </a:pPr>
            <a:r>
              <a:rPr lang="nl-NL" dirty="0"/>
              <a:t>Uitleggend dat commitment niet moeilijk is door voordelen van het concept voor alle partners.</a:t>
            </a:r>
          </a:p>
          <a:p>
            <a:pPr marL="195899" indent="-195899">
              <a:lnSpc>
                <a:spcPct val="80000"/>
              </a:lnSpc>
              <a:buFont typeface="Arial" panose="020B0604020202020204" pitchFamily="34" charset="0"/>
              <a:buChar char="•"/>
            </a:pPr>
            <a:r>
              <a:rPr lang="nl-NL" dirty="0"/>
              <a:t>Uitleggen wat </a:t>
            </a:r>
            <a:r>
              <a:rPr lang="nl-NL" b="1" dirty="0"/>
              <a:t>woonvereniging</a:t>
            </a:r>
            <a:r>
              <a:rPr lang="nl-NL" dirty="0"/>
              <a:t> is:</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Betrokkenheid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Zeggenschap /mede-eigenaarschap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Verantwoordelijk van bewoners delen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Vertegenwoordiging organiseren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Werven, selectie en nieuwe bewoners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Organiseren  van coöptatie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Werkzaamheden en activiteiten delegeren aan werkgroepen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Rechtspersoon om financiële middelen te verweren en te verantwoorden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Continuïteit borgen</a:t>
            </a: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r>
              <a:rPr lang="nl-NL" dirty="0"/>
              <a:t>Kort benoemen wat belangrijk is in de selectie en plaatsingsprocedure.</a:t>
            </a:r>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12</a:t>
            </a:fld>
            <a:endParaRPr lang="nl-NL"/>
          </a:p>
        </p:txBody>
      </p:sp>
    </p:spTree>
    <p:extLst>
      <p:ext uri="{BB962C8B-B14F-4D97-AF65-F5344CB8AC3E}">
        <p14:creationId xmlns:p14="http://schemas.microsoft.com/office/powerpoint/2010/main" val="376263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E23BDC14-A728-421C-B823-A8C2CEA75BA9}" type="slidenum">
              <a:rPr lang="nl-NL" smtClean="0"/>
              <a:t>13</a:t>
            </a:fld>
            <a:endParaRPr lang="nl-NL"/>
          </a:p>
        </p:txBody>
      </p:sp>
    </p:spTree>
    <p:extLst>
      <p:ext uri="{BB962C8B-B14F-4D97-AF65-F5344CB8AC3E}">
        <p14:creationId xmlns:p14="http://schemas.microsoft.com/office/powerpoint/2010/main" val="87997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E23BDC14-A728-421C-B823-A8C2CEA75BA9}" type="slidenum">
              <a:rPr lang="nl-NL" smtClean="0"/>
              <a:t>14</a:t>
            </a:fld>
            <a:endParaRPr lang="nl-NL"/>
          </a:p>
        </p:txBody>
      </p:sp>
    </p:spTree>
    <p:extLst>
      <p:ext uri="{BB962C8B-B14F-4D97-AF65-F5344CB8AC3E}">
        <p14:creationId xmlns:p14="http://schemas.microsoft.com/office/powerpoint/2010/main" val="1541643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23BDC14-A728-421C-B823-A8C2CEA75BA9}" type="slidenum">
              <a:rPr lang="nl-NL" smtClean="0"/>
              <a:t>15</a:t>
            </a:fld>
            <a:endParaRPr lang="nl-NL"/>
          </a:p>
        </p:txBody>
      </p:sp>
    </p:spTree>
    <p:extLst>
      <p:ext uri="{BB962C8B-B14F-4D97-AF65-F5344CB8AC3E}">
        <p14:creationId xmlns:p14="http://schemas.microsoft.com/office/powerpoint/2010/main" val="230478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95899" indent="-195899">
              <a:buFont typeface="Arial" panose="020B0604020202020204" pitchFamily="34" charset="0"/>
              <a:buChar char="•"/>
            </a:pPr>
            <a:r>
              <a:rPr lang="nl-NL" baseline="0" dirty="0"/>
              <a:t>huis voor huis gaat te langzaam voor de woonopgave die er is.</a:t>
            </a:r>
          </a:p>
          <a:p>
            <a:pPr marL="195899" marR="0" lvl="0" indent="-19589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1" dirty="0" err="1">
                <a:latin typeface="+mn-lt"/>
              </a:rPr>
              <a:t>Resilience</a:t>
            </a:r>
            <a:r>
              <a:rPr lang="nl-NL" sz="1200" b="1" dirty="0">
                <a:latin typeface="+mn-lt"/>
              </a:rPr>
              <a:t> </a:t>
            </a:r>
            <a:r>
              <a:rPr lang="nl-NL" sz="1200" b="1" dirty="0" err="1">
                <a:latin typeface="+mn-lt"/>
              </a:rPr>
              <a:t>and</a:t>
            </a:r>
            <a:r>
              <a:rPr lang="nl-NL" sz="1200" b="1" dirty="0">
                <a:latin typeface="+mn-lt"/>
              </a:rPr>
              <a:t> </a:t>
            </a:r>
            <a:r>
              <a:rPr lang="nl-NL" sz="1200" b="1" dirty="0" err="1">
                <a:latin typeface="+mn-lt"/>
              </a:rPr>
              <a:t>livability</a:t>
            </a:r>
            <a:r>
              <a:rPr lang="nl-NL" sz="1200" b="1" dirty="0">
                <a:latin typeface="+mn-lt"/>
              </a:rPr>
              <a:t> </a:t>
            </a:r>
            <a:r>
              <a:rPr lang="nl-NL" sz="1200" b="1" dirty="0" err="1">
                <a:latin typeface="+mn-lt"/>
              </a:rPr>
              <a:t>under</a:t>
            </a:r>
            <a:r>
              <a:rPr lang="nl-NL" sz="1200" b="1" dirty="0">
                <a:latin typeface="+mn-lt"/>
              </a:rPr>
              <a:t> </a:t>
            </a:r>
            <a:r>
              <a:rPr lang="nl-NL" sz="1200" b="1" dirty="0" err="1">
                <a:latin typeface="+mn-lt"/>
              </a:rPr>
              <a:t>pressure</a:t>
            </a:r>
            <a:r>
              <a:rPr lang="nl-NL" sz="1200" b="1" dirty="0">
                <a:latin typeface="+mn-lt"/>
              </a:rPr>
              <a:t>.</a:t>
            </a:r>
          </a:p>
          <a:p>
            <a:pPr marL="195899" indent="-195899">
              <a:buFont typeface="Arial" panose="020B0604020202020204" pitchFamily="34" charset="0"/>
              <a:buChar char="•"/>
            </a:pPr>
            <a:endParaRPr lang="nl-NL" baseline="0" dirty="0"/>
          </a:p>
          <a:p>
            <a:pPr marL="195899" indent="-195899">
              <a:buFont typeface="Arial" panose="020B0604020202020204" pitchFamily="34" charset="0"/>
              <a:buChar char="•"/>
            </a:pPr>
            <a:endParaRPr lang="nl-NL" baseline="0" dirty="0"/>
          </a:p>
          <a:p>
            <a:pPr marL="195899" indent="-195899">
              <a:buFont typeface="Arial" panose="020B0604020202020204" pitchFamily="34" charset="0"/>
              <a:buChar char="•"/>
            </a:pPr>
            <a:r>
              <a:rPr lang="nl-NL" baseline="0" dirty="0"/>
              <a:t>Het normaliserende karakter van gewoon wonen wordt er in deze buurten niet beter op. </a:t>
            </a:r>
          </a:p>
          <a:p>
            <a:pPr marL="195899" indent="-195899">
              <a:buFont typeface="Arial" panose="020B0604020202020204" pitchFamily="34" charset="0"/>
              <a:buChar char="•"/>
            </a:pPr>
            <a:endParaRPr lang="nl-NL" baseline="0" dirty="0"/>
          </a:p>
          <a:p>
            <a:pPr marL="195899" indent="-195899">
              <a:buFont typeface="Arial" panose="020B0604020202020204" pitchFamily="34" charset="0"/>
              <a:buChar char="•"/>
            </a:pPr>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2</a:t>
            </a:fld>
            <a:endParaRPr lang="nl-NL"/>
          </a:p>
        </p:txBody>
      </p:sp>
    </p:spTree>
    <p:extLst>
      <p:ext uri="{BB962C8B-B14F-4D97-AF65-F5344CB8AC3E}">
        <p14:creationId xmlns:p14="http://schemas.microsoft.com/office/powerpoint/2010/main" val="235858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Afbouw is </a:t>
            </a:r>
            <a:r>
              <a:rPr lang="nl-NL" dirty="0" err="1"/>
              <a:t>voorgestructureerd</a:t>
            </a:r>
            <a:r>
              <a:rPr lang="nl-NL" dirty="0"/>
              <a:t>. Elk jaar 1/3</a:t>
            </a:r>
          </a:p>
          <a:p>
            <a:endParaRPr lang="nl-NL" dirty="0"/>
          </a:p>
          <a:p>
            <a:r>
              <a:rPr lang="nl-NL" dirty="0"/>
              <a:t>Voor overheden heerlijke vorm van incidentele</a:t>
            </a:r>
            <a:r>
              <a:rPr lang="nl-NL" baseline="0" dirty="0"/>
              <a:t> financiering</a:t>
            </a:r>
          </a:p>
          <a:p>
            <a:pPr defTabSz="1044793">
              <a:defRPr/>
            </a:pPr>
            <a:endParaRPr lang="nl-NL" sz="1400" dirty="0"/>
          </a:p>
          <a:p>
            <a:pPr defTabSz="1044793">
              <a:defRPr/>
            </a:pPr>
            <a:r>
              <a:rPr lang="nl-NL" sz="1400" dirty="0"/>
              <a:t>Buren waarschuwen buurtteam of ons als mensen te ver </a:t>
            </a:r>
            <a:r>
              <a:rPr lang="nl-NL" sz="1400" dirty="0" err="1"/>
              <a:t>wegzakkken</a:t>
            </a:r>
            <a:r>
              <a:rPr lang="nl-NL" sz="1400" dirty="0"/>
              <a:t>.</a:t>
            </a:r>
          </a:p>
          <a:p>
            <a:pPr defTabSz="1044793">
              <a:defRPr/>
            </a:pPr>
            <a:endParaRPr lang="nl-NL" sz="1400" dirty="0"/>
          </a:p>
          <a:p>
            <a:pPr defTabSz="1044793">
              <a:defRPr/>
            </a:pPr>
            <a:r>
              <a:rPr lang="nl-NL" sz="1400" dirty="0"/>
              <a:t>Onderzoek in nachtopvang: 90% heeft sociaal netwerk van 0 tot 1 personen. Let op: dit is deel van de opvang, maar toch..</a:t>
            </a: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3</a:t>
            </a:fld>
            <a:endParaRPr lang="nl-NL"/>
          </a:p>
        </p:txBody>
      </p:sp>
    </p:spTree>
    <p:extLst>
      <p:ext uri="{BB962C8B-B14F-4D97-AF65-F5344CB8AC3E}">
        <p14:creationId xmlns:p14="http://schemas.microsoft.com/office/powerpoint/2010/main" val="26096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4</a:t>
            </a:fld>
            <a:endParaRPr lang="nl-NL"/>
          </a:p>
        </p:txBody>
      </p:sp>
    </p:spTree>
    <p:extLst>
      <p:ext uri="{BB962C8B-B14F-4D97-AF65-F5344CB8AC3E}">
        <p14:creationId xmlns:p14="http://schemas.microsoft.com/office/powerpoint/2010/main" val="214237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95899" indent="-195899">
              <a:buFont typeface="Arial" panose="020B0604020202020204" pitchFamily="34" charset="0"/>
              <a:buChar char="•"/>
            </a:pPr>
            <a:r>
              <a:rPr lang="nl-NL" baseline="0" dirty="0"/>
              <a:t>We hebben echt meters gemaakt in Utrecht met gemengd wonen, </a:t>
            </a:r>
            <a:r>
              <a:rPr lang="nl-NL" sz="1400" dirty="0"/>
              <a:t>TV in Utrecht e.o. alleen in 2020  al 150 woningen zo neergezet. Ook daarvoor succes met Majella, Parana, Groene Sticht, P2bU.</a:t>
            </a:r>
          </a:p>
          <a:p>
            <a:pPr marL="195899" indent="-195899">
              <a:buFont typeface="Arial" panose="020B0604020202020204" pitchFamily="34" charset="0"/>
              <a:buChar char="•"/>
            </a:pPr>
            <a:r>
              <a:rPr lang="nl-NL" sz="1400" dirty="0"/>
              <a:t>Groene Sticht 2003. samen met Ab Harrewijn, Dominee en tweede kamerlid. Reactie op weerstand buurten tegen voorzieningen voor daklozen. We bouwen voor daklozen en daaromheen kiezen we eerste ring van mensen, die daar graag omheen wonen. Ook restaurant voor VG. Draait al 20 jaar als een tierelier.</a:t>
            </a:r>
          </a:p>
          <a:p>
            <a:pPr marL="195899" indent="-195899">
              <a:buFont typeface="Arial" panose="020B0604020202020204" pitchFamily="34" charset="0"/>
              <a:buChar char="•"/>
            </a:pPr>
            <a:r>
              <a:rPr lang="nl-NL" sz="1400" dirty="0"/>
              <a:t>Daarna</a:t>
            </a:r>
            <a:r>
              <a:rPr lang="nl-NL" sz="1400" baseline="0" dirty="0"/>
              <a:t> rust, andere zaken. AWBZ, </a:t>
            </a:r>
            <a:r>
              <a:rPr lang="nl-NL" sz="1400" baseline="0" dirty="0" err="1"/>
              <a:t>Housing</a:t>
            </a:r>
            <a:r>
              <a:rPr lang="nl-NL" sz="1400" baseline="0" dirty="0"/>
              <a:t> first, woonladdermodel.</a:t>
            </a:r>
          </a:p>
          <a:p>
            <a:pPr marL="195899" indent="-195899">
              <a:buFont typeface="Arial" panose="020B0604020202020204" pitchFamily="34" charset="0"/>
              <a:buChar char="•"/>
            </a:pPr>
            <a:r>
              <a:rPr lang="nl-NL" sz="1400" baseline="0" dirty="0"/>
              <a:t>2014 </a:t>
            </a:r>
            <a:r>
              <a:rPr lang="nl-NL" sz="1400" baseline="0" dirty="0" err="1"/>
              <a:t>parana</a:t>
            </a:r>
            <a:r>
              <a:rPr lang="nl-NL" sz="1400" baseline="0" dirty="0"/>
              <a:t> weer opnieuw opgepakt. VG. Zware doelgroep. 24 uur personeel. Andere vorm van integratie met omwonenden.</a:t>
            </a:r>
          </a:p>
          <a:p>
            <a:pPr marL="195899" indent="-195899">
              <a:buFont typeface="Arial" panose="020B0604020202020204" pitchFamily="34" charset="0"/>
              <a:buChar char="•"/>
            </a:pPr>
            <a:r>
              <a:rPr lang="nl-NL" sz="1400" baseline="0" dirty="0"/>
              <a:t>Schaalbare model pas echt ontwikkeld met </a:t>
            </a:r>
            <a:r>
              <a:rPr lang="nl-NL" sz="1400" baseline="0" dirty="0" err="1"/>
              <a:t>Majella</a:t>
            </a:r>
            <a:endParaRPr lang="nl-NL" sz="1400" baseline="0" dirty="0"/>
          </a:p>
          <a:p>
            <a:pPr marL="195899" indent="-195899">
              <a:buFont typeface="Arial" panose="020B0604020202020204" pitchFamily="34" charset="0"/>
              <a:buChar char="•"/>
            </a:pPr>
            <a:r>
              <a:rPr lang="nl-NL" sz="1400" baseline="0" dirty="0"/>
              <a:t>PTBU te groot 500 woningen</a:t>
            </a:r>
          </a:p>
          <a:p>
            <a:pPr marL="195899" indent="-195899">
              <a:buFont typeface="Arial" panose="020B0604020202020204" pitchFamily="34" charset="0"/>
              <a:buChar char="•"/>
            </a:pPr>
            <a:endParaRPr lang="nl-NL" sz="1400" dirty="0"/>
          </a:p>
          <a:p>
            <a:pPr marL="195899" indent="-195899">
              <a:buFont typeface="Arial" panose="020B0604020202020204" pitchFamily="34" charset="0"/>
              <a:buChar char="•"/>
            </a:pPr>
            <a:r>
              <a:rPr lang="nl-NL" sz="1400" dirty="0"/>
              <a:t>Goedkope en bestendige manier om dakloosheid voor velen op te lossen.</a:t>
            </a:r>
          </a:p>
          <a:p>
            <a:pPr marL="195899" indent="-195899">
              <a:buFont typeface="Arial" panose="020B0604020202020204" pitchFamily="34" charset="0"/>
              <a:buChar char="•"/>
            </a:pPr>
            <a:r>
              <a:rPr lang="nl-NL" sz="1400" dirty="0"/>
              <a:t>Waarom werkt het? Mensen starten met een huis en de sociale inbedding die de meeste mensen nodig hebben. </a:t>
            </a:r>
          </a:p>
          <a:p>
            <a:pPr marL="195899" indent="-195899">
              <a:buFont typeface="Arial" panose="020B0604020202020204" pitchFamily="34" charset="0"/>
              <a:buChar char="•"/>
            </a:pPr>
            <a:r>
              <a:rPr lang="nl-NL" sz="1400" dirty="0"/>
              <a:t>Voor gemeente aantrekkelijk om aan mee te werken, door financieringsmodel. </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5</a:t>
            </a:fld>
            <a:endParaRPr lang="nl-NL"/>
          </a:p>
        </p:txBody>
      </p:sp>
    </p:spTree>
    <p:extLst>
      <p:ext uri="{BB962C8B-B14F-4D97-AF65-F5344CB8AC3E}">
        <p14:creationId xmlns:p14="http://schemas.microsoft.com/office/powerpoint/2010/main" val="324293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E23BDC14-A728-421C-B823-A8C2CEA75BA9}" type="slidenum">
              <a:rPr lang="nl-NL" smtClean="0"/>
              <a:t>6</a:t>
            </a:fld>
            <a:endParaRPr lang="nl-NL"/>
          </a:p>
        </p:txBody>
      </p:sp>
    </p:spTree>
    <p:extLst>
      <p:ext uri="{BB962C8B-B14F-4D97-AF65-F5344CB8AC3E}">
        <p14:creationId xmlns:p14="http://schemas.microsoft.com/office/powerpoint/2010/main" val="102848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7</a:t>
            </a:fld>
            <a:endParaRPr lang="nl-NL"/>
          </a:p>
        </p:txBody>
      </p:sp>
    </p:spTree>
    <p:extLst>
      <p:ext uri="{BB962C8B-B14F-4D97-AF65-F5344CB8AC3E}">
        <p14:creationId xmlns:p14="http://schemas.microsoft.com/office/powerpoint/2010/main" val="168992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pPr marL="195899" indent="-195899">
              <a:buFont typeface="Arial" panose="020B0604020202020204" pitchFamily="34" charset="0"/>
              <a:buChar char="•"/>
            </a:pPr>
            <a:endParaRPr lang="nl-NL" baseline="0" dirty="0"/>
          </a:p>
          <a:p>
            <a:pPr marL="195899" indent="-195899">
              <a:buFont typeface="Arial" panose="020B0604020202020204" pitchFamily="34" charset="0"/>
              <a:buChar char="•"/>
            </a:pPr>
            <a:r>
              <a:rPr lang="nl-NL" dirty="0"/>
              <a:t>Gewoon doen</a:t>
            </a:r>
          </a:p>
          <a:p>
            <a:pPr marL="195899" indent="-195899">
              <a:buFont typeface="Arial" panose="020B0604020202020204" pitchFamily="34" charset="0"/>
              <a:buChar char="•"/>
            </a:pPr>
            <a:r>
              <a:rPr lang="nl-NL" dirty="0"/>
              <a:t>Uitleggend dat commitment niet moeilijk is door voordelen van het concept voor alle partners.</a:t>
            </a:r>
          </a:p>
          <a:p>
            <a:pPr marL="195899" indent="-195899">
              <a:lnSpc>
                <a:spcPct val="80000"/>
              </a:lnSpc>
              <a:buFont typeface="Arial" panose="020B0604020202020204" pitchFamily="34" charset="0"/>
              <a:buChar char="•"/>
            </a:pPr>
            <a:r>
              <a:rPr lang="nl-NL" dirty="0"/>
              <a:t>Uitleggen wat </a:t>
            </a:r>
            <a:r>
              <a:rPr lang="nl-NL" b="1" dirty="0"/>
              <a:t>woonvereniging</a:t>
            </a:r>
            <a:r>
              <a:rPr lang="nl-NL" dirty="0"/>
              <a:t> is:</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Betrokkenheid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Zeggenschap /mede-eigenaarschap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Verantwoordelijk van bewoners delen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Vertegenwoordiging organiseren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Werven, selectie en nieuwe bewoners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Organiseren  van coöptatie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Werkzaamheden en activiteiten delegeren aan werkgroepen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Rechtspersoon om financiële middelen te verweren en te verantwoorden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Continuïteit borgen</a:t>
            </a: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r>
              <a:rPr lang="nl-NL" dirty="0"/>
              <a:t>Kort benoemen wat belangrijk is in de selectie en plaatsingsprocedure.</a:t>
            </a:r>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8</a:t>
            </a:fld>
            <a:endParaRPr lang="nl-NL"/>
          </a:p>
        </p:txBody>
      </p:sp>
    </p:spTree>
    <p:extLst>
      <p:ext uri="{BB962C8B-B14F-4D97-AF65-F5344CB8AC3E}">
        <p14:creationId xmlns:p14="http://schemas.microsoft.com/office/powerpoint/2010/main" val="377053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pPr marL="195899" indent="-195899">
              <a:buFont typeface="Arial" panose="020B0604020202020204" pitchFamily="34" charset="0"/>
              <a:buChar char="•"/>
            </a:pPr>
            <a:endParaRPr lang="nl-NL" baseline="0" dirty="0"/>
          </a:p>
          <a:p>
            <a:pPr marL="195899" indent="-195899">
              <a:buFont typeface="Arial" panose="020B0604020202020204" pitchFamily="34" charset="0"/>
              <a:buChar char="•"/>
            </a:pPr>
            <a:r>
              <a:rPr lang="nl-NL" dirty="0"/>
              <a:t>Gewoon doen</a:t>
            </a:r>
          </a:p>
          <a:p>
            <a:pPr marL="195899" indent="-195899">
              <a:buFont typeface="Arial" panose="020B0604020202020204" pitchFamily="34" charset="0"/>
              <a:buChar char="•"/>
            </a:pPr>
            <a:r>
              <a:rPr lang="nl-NL" dirty="0"/>
              <a:t>Uitleggend dat commitment niet moeilijk is door voordelen van het concept voor alle partners.</a:t>
            </a:r>
          </a:p>
          <a:p>
            <a:pPr marL="195899" indent="-195899">
              <a:lnSpc>
                <a:spcPct val="80000"/>
              </a:lnSpc>
              <a:buFont typeface="Arial" panose="020B0604020202020204" pitchFamily="34" charset="0"/>
              <a:buChar char="•"/>
            </a:pPr>
            <a:r>
              <a:rPr lang="nl-NL" dirty="0"/>
              <a:t>Uitleggen wat </a:t>
            </a:r>
            <a:r>
              <a:rPr lang="nl-NL" b="1" dirty="0"/>
              <a:t>woonvereniging</a:t>
            </a:r>
            <a:r>
              <a:rPr lang="nl-NL" dirty="0"/>
              <a:t> is:</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Betrokkenheid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Zeggenschap /mede-eigenaarschap bewoners organiseren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Verantwoordelijk van bewoners delen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Vertegenwoordiging organiseren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Werven, selectie en nieuwe bewoners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Organiseren  van coöptatie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Werkzaamheden en activiteiten delegeren aan werkgroepen</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Rechtspersoon om financiële middelen te verweren en te verantwoorden  </a:t>
            </a:r>
          </a:p>
          <a:p>
            <a:pPr marL="718295" lvl="1" indent="-195899">
              <a:lnSpc>
                <a:spcPct val="80000"/>
              </a:lnSpc>
              <a:buFont typeface="Arial" panose="020B0604020202020204" pitchFamily="34" charset="0"/>
              <a:buChar char="•"/>
            </a:pPr>
            <a:r>
              <a:rPr lang="nl-NL" altLang="nl-NL" sz="1400" dirty="0">
                <a:latin typeface="Calibri" panose="020F0502020204030204" pitchFamily="34" charset="0"/>
              </a:rPr>
              <a:t>Continuïteit borgen</a:t>
            </a: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endParaRPr lang="nl-NL" dirty="0"/>
          </a:p>
          <a:p>
            <a:pPr marL="195899" indent="-195899">
              <a:buFont typeface="Arial" panose="020B0604020202020204" pitchFamily="34" charset="0"/>
              <a:buChar char="•"/>
            </a:pPr>
            <a:r>
              <a:rPr lang="nl-NL" dirty="0"/>
              <a:t>Kort benoemen wat belangrijk is in de selectie en plaatsingsprocedure.</a:t>
            </a:r>
          </a:p>
          <a:p>
            <a:endParaRPr lang="nl-NL" dirty="0"/>
          </a:p>
        </p:txBody>
      </p:sp>
      <p:sp>
        <p:nvSpPr>
          <p:cNvPr id="4" name="Tijdelijke aanduiding voor dianummer 3"/>
          <p:cNvSpPr>
            <a:spLocks noGrp="1"/>
          </p:cNvSpPr>
          <p:nvPr>
            <p:ph type="sldNum" sz="quarter" idx="10"/>
          </p:nvPr>
        </p:nvSpPr>
        <p:spPr/>
        <p:txBody>
          <a:bodyPr/>
          <a:lstStyle/>
          <a:p>
            <a:fld id="{E23BDC14-A728-421C-B823-A8C2CEA75BA9}" type="slidenum">
              <a:rPr lang="nl-NL" smtClean="0"/>
              <a:t>9</a:t>
            </a:fld>
            <a:endParaRPr lang="nl-NL"/>
          </a:p>
        </p:txBody>
      </p:sp>
    </p:spTree>
    <p:extLst>
      <p:ext uri="{BB962C8B-B14F-4D97-AF65-F5344CB8AC3E}">
        <p14:creationId xmlns:p14="http://schemas.microsoft.com/office/powerpoint/2010/main" val="398100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21" Type="http://schemas.openxmlformats.org/officeDocument/2006/relationships/image" Target="../media/image30.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5"/>
            <a:ext cx="817245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391790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CE906-64FF-402E-8CA2-CFA6C30AFF63}" type="datetimeFigureOut">
              <a:rPr lang="nl-NL" smtClean="0"/>
              <a:t>3-5-2024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A46AE64-FE88-4C40-A6CA-A4330BE67D87}" type="slidenum">
              <a:rPr lang="nl-NL" smtClean="0"/>
              <a:t>‹nr.›</a:t>
            </a:fld>
            <a:endParaRPr lang="nl-NL"/>
          </a:p>
        </p:txBody>
      </p:sp>
    </p:spTree>
    <p:extLst>
      <p:ext uri="{BB962C8B-B14F-4D97-AF65-F5344CB8AC3E}">
        <p14:creationId xmlns:p14="http://schemas.microsoft.com/office/powerpoint/2010/main" val="180234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dia lichtblauw">
    <p:bg>
      <p:bgPr>
        <a:solidFill>
          <a:schemeClr val="bg1"/>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1036E88-0A9C-467F-8062-ECF7FD4D672E}"/>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1"/>
          </a:solidFill>
        </p:spPr>
        <p:txBody>
          <a:bodyPr wrap="square" lIns="0" tIns="0" rIns="0" bIns="0" rtlCol="0">
            <a:noAutofit/>
          </a:bodyPr>
          <a:lstStyle/>
          <a:p>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413326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51CFE3A-C8FC-4F80-B260-6BF297F15459}"/>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3"/>
          </a:solidFill>
        </p:spPr>
        <p:txBody>
          <a:bodyPr wrap="square" lIns="0" tIns="0" rIns="0" bIns="0" rtlCol="0">
            <a:noAutofit/>
          </a:bodyPr>
          <a:lstStyle/>
          <a:p>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382303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donker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51CFE3A-C8FC-4F80-B260-6BF297F15459}"/>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4"/>
          </a:solidFill>
        </p:spPr>
        <p:txBody>
          <a:bodyPr wrap="square" lIns="0" tIns="0" rIns="0" bIns="0" rtlCol="0">
            <a:noAutofit/>
          </a:bodyPr>
          <a:lstStyle/>
          <a:p>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162755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lichtblauw">
    <p:bg>
      <p:bgPr>
        <a:solidFill>
          <a:schemeClr val="bg1"/>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1036E88-0A9C-467F-8062-ECF7FD4D672E}"/>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1"/>
          </a:solidFill>
        </p:spPr>
        <p:txBody>
          <a:bodyPr wrap="square" lIns="0" tIns="0" rIns="0" bIns="0" rtlCol="0">
            <a:noAutofit/>
          </a:bodyPr>
          <a:lstStyle/>
          <a:p>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104147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iting paars">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1FC4D51-8E9E-4A00-A0FE-BFD27405D0FF}"/>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3"/>
          </a:solidFill>
        </p:spPr>
        <p:txBody>
          <a:bodyPr wrap="square" lIns="0" tIns="0" rIns="0" bIns="0" rtlCol="0">
            <a:noAutofit/>
          </a:bodyPr>
          <a:lstStyle/>
          <a:p>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183835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ing licht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91A84008-13D2-4E00-871B-90209350D084}"/>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1"/>
          </a:solidFill>
        </p:spPr>
        <p:txBody>
          <a:bodyPr wrap="square" lIns="0" tIns="0" rIns="0" bIns="0" rtlCol="0">
            <a:noAutofit/>
          </a:bodyPr>
          <a:lstStyle/>
          <a:p>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981332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ing 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DDCB525-8FBF-4C50-A78E-B8B4A91F4E01}"/>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4"/>
          </a:solidFill>
        </p:spPr>
        <p:txBody>
          <a:bodyPr wrap="square" lIns="0" tIns="0" rIns="0" bIns="0" rtlCol="0">
            <a:noAutofit/>
          </a:bodyPr>
          <a:lstStyle/>
          <a:p>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3571992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51CFE3A-C8FC-4F80-B260-6BF297F15459}"/>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3"/>
          </a:solidFill>
        </p:spPr>
        <p:txBody>
          <a:bodyPr wrap="square" lIns="0" tIns="0" rIns="0" bIns="0" rtlCol="0">
            <a:noAutofit/>
          </a:bodyPr>
          <a:lstStyle/>
          <a:p>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400879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donker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51CFE3A-C8FC-4F80-B260-6BF297F15459}"/>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4"/>
          </a:solidFill>
        </p:spPr>
        <p:txBody>
          <a:bodyPr wrap="square" lIns="0" tIns="0" rIns="0" bIns="0" rtlCol="0">
            <a:noAutofit/>
          </a:bodyPr>
          <a:lstStyle/>
          <a:p>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409442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5"/>
            <a:ext cx="67818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
        <p:nvSpPr>
          <p:cNvPr id="4" name="Parallellogram 3">
            <a:extLst>
              <a:ext uri="{FF2B5EF4-FFF2-40B4-BE49-F238E27FC236}">
                <a16:creationId xmlns:a16="http://schemas.microsoft.com/office/drawing/2014/main" id="{FA73D138-2992-4A19-9CF7-87B9A219F0DA}"/>
              </a:ext>
            </a:extLst>
          </p:cNvPr>
          <p:cNvSpPr/>
          <p:nvPr userDrawn="1"/>
        </p:nvSpPr>
        <p:spPr>
          <a:xfrm>
            <a:off x="7696200" y="-198438"/>
            <a:ext cx="3124200" cy="5546725"/>
          </a:xfrm>
          <a:prstGeom prst="parallelogram">
            <a:avLst>
              <a:gd name="adj" fmla="val 29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0233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licht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51CFE3A-C8FC-4F80-B260-6BF297F15459}"/>
              </a:ext>
            </a:extLst>
          </p:cNvPr>
          <p:cNvSpPr/>
          <p:nvPr userDrawn="1"/>
        </p:nvSpPr>
        <p:spPr>
          <a:xfrm>
            <a:off x="0"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1"/>
          </a:solidFill>
        </p:spPr>
        <p:txBody>
          <a:bodyPr wrap="square" lIns="0" tIns="0" rIns="0" bIns="0" rtlCol="0">
            <a:noAutofit/>
          </a:bodyPr>
          <a:lstStyle/>
          <a:p>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1922290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ing paars">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1FC4D51-8E9E-4A00-A0FE-BFD27405D0FF}"/>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3"/>
          </a:solidFill>
        </p:spPr>
        <p:txBody>
          <a:bodyPr wrap="square" lIns="0" tIns="0" rIns="0" bIns="0" rtlCol="0">
            <a:noAutofit/>
          </a:bodyPr>
          <a:lstStyle/>
          <a:p>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4172914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 licht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91A84008-13D2-4E00-871B-90209350D084}"/>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1"/>
          </a:solidFill>
        </p:spPr>
        <p:txBody>
          <a:bodyPr wrap="square" lIns="0" tIns="0" rIns="0" bIns="0" rtlCol="0">
            <a:noAutofit/>
          </a:bodyPr>
          <a:lstStyle/>
          <a:p>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1481480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sluiting 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DDCB525-8FBF-4C50-A78E-B8B4A91F4E01}"/>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4"/>
          </a:solidFill>
        </p:spPr>
        <p:txBody>
          <a:bodyPr wrap="square" lIns="0" tIns="0" rIns="0" bIns="0" rtlCol="0">
            <a:noAutofit/>
          </a:bodyPr>
          <a:lstStyle/>
          <a:p>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2692408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PS">
    <p:bg>
      <p:bgRef idx="1001">
        <a:schemeClr val="bg1"/>
      </p:bgRef>
    </p:bg>
    <p:spTree>
      <p:nvGrpSpPr>
        <p:cNvPr id="1" name=""/>
        <p:cNvGrpSpPr/>
        <p:nvPr/>
      </p:nvGrpSpPr>
      <p:grpSpPr>
        <a:xfrm>
          <a:off x="0" y="0"/>
          <a:ext cx="0" cy="0"/>
          <a:chOff x="0" y="0"/>
          <a:chExt cx="0" cy="0"/>
        </a:xfrm>
      </p:grpSpPr>
      <p:grpSp>
        <p:nvGrpSpPr>
          <p:cNvPr id="100" name="Groep Opnieuw instellen">
            <a:extLst>
              <a:ext uri="{FF2B5EF4-FFF2-40B4-BE49-F238E27FC236}">
                <a16:creationId xmlns:a16="http://schemas.microsoft.com/office/drawing/2014/main" id="{65D2E785-F69E-4B7B-960C-BDE7C981AEF0}"/>
              </a:ext>
            </a:extLst>
          </p:cNvPr>
          <p:cNvGrpSpPr/>
          <p:nvPr userDrawn="1"/>
        </p:nvGrpSpPr>
        <p:grpSpPr>
          <a:xfrm>
            <a:off x="3155321" y="3717929"/>
            <a:ext cx="1883249" cy="490327"/>
            <a:chOff x="3224639" y="5784628"/>
            <a:chExt cx="2510999" cy="652963"/>
          </a:xfrm>
        </p:grpSpPr>
        <p:sp>
          <p:nvSpPr>
            <p:cNvPr id="18" name="Opnieuw instellen">
              <a:extLst>
                <a:ext uri="{FF2B5EF4-FFF2-40B4-BE49-F238E27FC236}">
                  <a16:creationId xmlns:a16="http://schemas.microsoft.com/office/drawing/2014/main" id="{8F75FB03-F8EA-4EF9-83BF-EDA9B6D06040}"/>
                </a:ext>
              </a:extLst>
            </p:cNvPr>
            <p:cNvSpPr txBox="1"/>
            <p:nvPr userDrawn="1"/>
          </p:nvSpPr>
          <p:spPr>
            <a:xfrm>
              <a:off x="3521638" y="5784628"/>
              <a:ext cx="2214000" cy="652963"/>
            </a:xfrm>
            <a:prstGeom prst="rect">
              <a:avLst/>
            </a:prstGeom>
            <a:noFill/>
            <a:ln>
              <a:solidFill>
                <a:schemeClr val="bg1"/>
              </a:solidFill>
            </a:ln>
          </p:spPr>
          <p:txBody>
            <a:bodyPr wrap="square" lIns="0" tIns="0" rIns="0" bIns="0" rtlCol="0">
              <a:spAutoFit/>
            </a:bodyPr>
            <a:lstStyle/>
            <a:p>
              <a:pPr marL="0" marR="0" lvl="0" indent="0" algn="l" defTabSz="311010" rtl="0" eaLnBrk="1" fontAlgn="auto" latinLnBrk="0" hangingPunct="1">
                <a:lnSpc>
                  <a:spcPct val="120000"/>
                </a:lnSpc>
                <a:spcBef>
                  <a:spcPts val="0"/>
                </a:spcBef>
                <a:spcAft>
                  <a:spcPts val="0"/>
                </a:spcAft>
                <a:buClrTx/>
                <a:buSzTx/>
                <a:buFontTx/>
                <a:buNone/>
                <a:tabLst/>
                <a:defRPr/>
              </a:pPr>
              <a:r>
                <a:rPr kumimoji="0" lang="nl-NL" sz="675"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Soms zijn onderdelen op een dia onbedoeld verschoven. Klik dan op de knop </a:t>
              </a:r>
              <a:r>
                <a:rPr kumimoji="0" lang="nl-NL" sz="675"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Opnieuw instellen</a:t>
              </a:r>
              <a:r>
                <a:rPr kumimoji="0" lang="nl-NL" sz="675"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 om de dia terug te zetten naar de oorspronkelijke opmaak. </a:t>
              </a:r>
            </a:p>
          </p:txBody>
        </p:sp>
        <p:pic>
          <p:nvPicPr>
            <p:cNvPr id="62" name="Info" descr="Informatie">
              <a:extLst>
                <a:ext uri="{FF2B5EF4-FFF2-40B4-BE49-F238E27FC236}">
                  <a16:creationId xmlns:a16="http://schemas.microsoft.com/office/drawing/2014/main" id="{512B3B5C-8006-411C-A2F5-7C4A8A98863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24639" y="5784628"/>
              <a:ext cx="162000" cy="162000"/>
            </a:xfrm>
            <a:prstGeom prst="rect">
              <a:avLst/>
            </a:prstGeom>
          </p:spPr>
        </p:pic>
      </p:grpSp>
      <p:grpSp>
        <p:nvGrpSpPr>
          <p:cNvPr id="114" name="Groep Plakken">
            <a:extLst>
              <a:ext uri="{FF2B5EF4-FFF2-40B4-BE49-F238E27FC236}">
                <a16:creationId xmlns:a16="http://schemas.microsoft.com/office/drawing/2014/main" id="{CBA61A78-E05B-452A-98E1-8431D5BBE3C2}"/>
              </a:ext>
            </a:extLst>
          </p:cNvPr>
          <p:cNvGrpSpPr/>
          <p:nvPr userDrawn="1"/>
        </p:nvGrpSpPr>
        <p:grpSpPr>
          <a:xfrm>
            <a:off x="5315158" y="2821716"/>
            <a:ext cx="1898397" cy="490327"/>
            <a:chOff x="6096000" y="2898105"/>
            <a:chExt cx="2531196" cy="652963"/>
          </a:xfrm>
        </p:grpSpPr>
        <p:pic>
          <p:nvPicPr>
            <p:cNvPr id="116" name="Plakken" descr="Waarschuwing">
              <a:extLst>
                <a:ext uri="{FF2B5EF4-FFF2-40B4-BE49-F238E27FC236}">
                  <a16:creationId xmlns:a16="http://schemas.microsoft.com/office/drawing/2014/main" id="{D19965BE-D812-4459-B6A1-E2E781E7D72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2898105"/>
              <a:ext cx="162000" cy="162000"/>
            </a:xfrm>
            <a:prstGeom prst="rect">
              <a:avLst/>
            </a:prstGeom>
          </p:spPr>
        </p:pic>
        <p:sp>
          <p:nvSpPr>
            <p:cNvPr id="115" name="Let op">
              <a:extLst>
                <a:ext uri="{FF2B5EF4-FFF2-40B4-BE49-F238E27FC236}">
                  <a16:creationId xmlns:a16="http://schemas.microsoft.com/office/drawing/2014/main" id="{3910521B-9511-4B82-8C13-FB3654F0E637}"/>
                </a:ext>
              </a:extLst>
            </p:cNvPr>
            <p:cNvSpPr txBox="1"/>
            <p:nvPr userDrawn="1"/>
          </p:nvSpPr>
          <p:spPr>
            <a:xfrm>
              <a:off x="6413196" y="2898105"/>
              <a:ext cx="2214000" cy="652963"/>
            </a:xfrm>
            <a:prstGeom prst="rect">
              <a:avLst/>
            </a:prstGeom>
            <a:noFill/>
            <a:ln>
              <a:solidFill>
                <a:schemeClr val="bg1"/>
              </a:solidFill>
            </a:ln>
          </p:spPr>
          <p:txBody>
            <a:bodyPr wrap="square" lIns="0" tIns="0" rIns="0" bIns="0" rtlCol="0">
              <a:spAutoFit/>
            </a:bodyPr>
            <a:lstStyle/>
            <a:p>
              <a:pPr marL="0" marR="0" lvl="0" indent="0" algn="l" defTabSz="622021" rtl="0" eaLnBrk="1" fontAlgn="auto" latinLnBrk="0" hangingPunct="1">
                <a:lnSpc>
                  <a:spcPct val="120000"/>
                </a:lnSpc>
                <a:spcBef>
                  <a:spcPts val="0"/>
                </a:spcBef>
                <a:spcAft>
                  <a:spcPts val="0"/>
                </a:spcAft>
                <a:buClrTx/>
                <a:buSzTx/>
                <a:buFont typeface="+mj-lt"/>
                <a:buNone/>
                <a:tabLst/>
                <a:defRPr/>
              </a:pPr>
              <a:r>
                <a:rPr kumimoji="0" lang="nl-NL" sz="675"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Plakken met </a:t>
              </a:r>
              <a:r>
                <a:rPr kumimoji="0" lang="nl-NL" sz="675"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CTRL+V </a:t>
              </a:r>
              <a:r>
                <a:rPr kumimoji="0" lang="nl-NL" sz="675"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of </a:t>
              </a:r>
              <a:r>
                <a:rPr kumimoji="0" lang="nl-NL" sz="675"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Plakken</a:t>
              </a:r>
              <a:r>
                <a:rPr kumimoji="0" lang="nl-NL" sz="675"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 kan ervoor zorgen dat de opmaak uit het andere document meegenomen wordt. Er kan dan bijvoorbeeld een verkeerd lettertype geplaatst worden.</a:t>
              </a:r>
            </a:p>
          </p:txBody>
        </p:sp>
      </p:grpSp>
      <p:sp>
        <p:nvSpPr>
          <p:cNvPr id="110" name="Plakken">
            <a:extLst>
              <a:ext uri="{FF2B5EF4-FFF2-40B4-BE49-F238E27FC236}">
                <a16:creationId xmlns:a16="http://schemas.microsoft.com/office/drawing/2014/main" id="{2F9C8D2F-579E-480B-882F-48FA71A7AD65}"/>
              </a:ext>
            </a:extLst>
          </p:cNvPr>
          <p:cNvSpPr txBox="1"/>
          <p:nvPr userDrawn="1"/>
        </p:nvSpPr>
        <p:spPr>
          <a:xfrm>
            <a:off x="5312668" y="2136935"/>
            <a:ext cx="1900887" cy="683264"/>
          </a:xfrm>
          <a:prstGeom prst="rect">
            <a:avLst/>
          </a:prstGeom>
          <a:noFill/>
          <a:ln>
            <a:solidFill>
              <a:schemeClr val="bg1"/>
            </a:solidFill>
          </a:ln>
        </p:spPr>
        <p:txBody>
          <a:bodyPr wrap="square" lIns="0" tIns="0" rIns="0" bIns="0" rtlCol="0">
            <a:spAutoFit/>
          </a:bodyPr>
          <a:lstStyle/>
          <a:p>
            <a:pPr marL="0" marR="0" lvl="0" indent="0" algn="l" defTabSz="311010" rtl="0" eaLnBrk="1" fontAlgn="auto" latinLnBrk="0" hangingPunct="1">
              <a:lnSpc>
                <a:spcPct val="120000"/>
              </a:lnSpc>
              <a:spcBef>
                <a:spcPts val="0"/>
              </a:spcBef>
              <a:spcAft>
                <a:spcPts val="0"/>
              </a:spcAft>
              <a:buClrTx/>
              <a:buSzTx/>
              <a:buFontTx/>
              <a:buNone/>
              <a:tabLst/>
              <a:defRPr/>
            </a:pPr>
            <a:endParaRPr kumimoji="0" lang="nl-NL" sz="75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a:p>
            <a:pPr marL="0" marR="0" lvl="0" indent="0" algn="l" defTabSz="311010" rtl="0" eaLnBrk="1" fontAlgn="auto" latinLnBrk="0" hangingPunct="1">
              <a:lnSpc>
                <a:spcPct val="120000"/>
              </a:lnSpc>
              <a:spcBef>
                <a:spcPts val="0"/>
              </a:spcBef>
              <a:spcAft>
                <a:spcPts val="0"/>
              </a:spcAft>
              <a:buClrTx/>
              <a:buSzTx/>
              <a:buFontTx/>
              <a:buNone/>
              <a:tabLst/>
              <a:defRPr/>
            </a:pPr>
            <a:r>
              <a:rPr kumimoji="0" lang="nl-NL" sz="75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Tekst kopiËren en plakken</a:t>
            </a:r>
          </a:p>
          <a:p>
            <a:pPr marL="0" marR="0" lvl="0" indent="0" algn="l" defTabSz="622021" rtl="0" eaLnBrk="1" fontAlgn="auto" latinLnBrk="0" hangingPunct="1">
              <a:lnSpc>
                <a:spcPct val="120000"/>
              </a:lnSpc>
              <a:spcBef>
                <a:spcPts val="0"/>
              </a:spcBef>
              <a:spcAft>
                <a:spcPts val="0"/>
              </a:spcAft>
              <a:buClrTx/>
              <a:buSzTx/>
              <a:buFontTx/>
              <a:buNone/>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Gebruik bij het kopiëren van tekst uit een ander bestand altijd de knop </a:t>
            </a:r>
            <a:r>
              <a:rPr kumimoji="0" lang="nl-NL" sz="75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Alleen tekst behouden</a:t>
            </a: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t>
            </a:r>
          </a:p>
          <a:p>
            <a:pPr marL="0" marR="0" lvl="0" indent="0" algn="l" defTabSz="622021" rtl="0" eaLnBrk="1" fontAlgn="auto" latinLnBrk="0" hangingPunct="1">
              <a:lnSpc>
                <a:spcPct val="120000"/>
              </a:lnSpc>
              <a:spcBef>
                <a:spcPts val="0"/>
              </a:spcBef>
              <a:spcAft>
                <a:spcPts val="0"/>
              </a:spcAft>
              <a:buClrTx/>
              <a:buSzTx/>
              <a:buFontTx/>
              <a:buNone/>
              <a:tabLst/>
              <a:defRPr/>
            </a:pPr>
            <a:endPar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grpSp>
        <p:nvGrpSpPr>
          <p:cNvPr id="99" name="Groep Tab-toets">
            <a:extLst>
              <a:ext uri="{FF2B5EF4-FFF2-40B4-BE49-F238E27FC236}">
                <a16:creationId xmlns:a16="http://schemas.microsoft.com/office/drawing/2014/main" id="{ED428BC1-8C7D-4C99-A132-6D152EA3630C}"/>
              </a:ext>
            </a:extLst>
          </p:cNvPr>
          <p:cNvGrpSpPr/>
          <p:nvPr userDrawn="1"/>
        </p:nvGrpSpPr>
        <p:grpSpPr>
          <a:xfrm>
            <a:off x="5308841" y="2020810"/>
            <a:ext cx="1898397" cy="121650"/>
            <a:chOff x="6096000" y="2898105"/>
            <a:chExt cx="2531196" cy="162000"/>
          </a:xfrm>
        </p:grpSpPr>
        <p:sp>
          <p:nvSpPr>
            <p:cNvPr id="42" name="Tabtoets">
              <a:extLst>
                <a:ext uri="{FF2B5EF4-FFF2-40B4-BE49-F238E27FC236}">
                  <a16:creationId xmlns:a16="http://schemas.microsoft.com/office/drawing/2014/main" id="{67377212-6E69-4727-A30E-30B33192DEC8}"/>
                </a:ext>
              </a:extLst>
            </p:cNvPr>
            <p:cNvSpPr txBox="1"/>
            <p:nvPr userDrawn="1"/>
          </p:nvSpPr>
          <p:spPr>
            <a:xfrm>
              <a:off x="6413196" y="2898105"/>
              <a:ext cx="2214000" cy="154981"/>
            </a:xfrm>
            <a:prstGeom prst="rect">
              <a:avLst/>
            </a:prstGeom>
            <a:noFill/>
            <a:ln>
              <a:solidFill>
                <a:schemeClr val="bg1"/>
              </a:solidFill>
            </a:ln>
          </p:spPr>
          <p:txBody>
            <a:bodyPr wrap="square" lIns="0" tIns="0" rIns="0" bIns="0" rtlCol="0">
              <a:spAutoFit/>
            </a:bodyPr>
            <a:lstStyle/>
            <a:p>
              <a:pPr marL="0" marR="0" lvl="0" indent="0" algn="l" defTabSz="622021" rtl="0" eaLnBrk="1" fontAlgn="auto" latinLnBrk="0" hangingPunct="1">
                <a:lnSpc>
                  <a:spcPct val="120000"/>
                </a:lnSpc>
                <a:spcBef>
                  <a:spcPts val="0"/>
                </a:spcBef>
                <a:spcAft>
                  <a:spcPts val="0"/>
                </a:spcAft>
                <a:buClrTx/>
                <a:buSzTx/>
                <a:buFont typeface="+mj-lt"/>
                <a:buNone/>
                <a:tabLst/>
                <a:defRPr/>
              </a:pPr>
              <a:r>
                <a:rPr kumimoji="0" lang="nl-NL" sz="675"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Gebruik hiervoor niet de Tab-toets</a:t>
              </a:r>
            </a:p>
          </p:txBody>
        </p:sp>
        <p:pic>
          <p:nvPicPr>
            <p:cNvPr id="66" name="Let op" descr="Waarschuwing">
              <a:extLst>
                <a:ext uri="{FF2B5EF4-FFF2-40B4-BE49-F238E27FC236}">
                  <a16:creationId xmlns:a16="http://schemas.microsoft.com/office/drawing/2014/main" id="{D805505B-8193-47C0-B2B3-8154E4CFA5F3}"/>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0" y="2898105"/>
              <a:ext cx="162000" cy="162000"/>
            </a:xfrm>
            <a:prstGeom prst="rect">
              <a:avLst/>
            </a:prstGeom>
          </p:spPr>
        </p:pic>
      </p:grpSp>
      <p:grpSp>
        <p:nvGrpSpPr>
          <p:cNvPr id="117" name="Groep Opmaak">
            <a:extLst>
              <a:ext uri="{FF2B5EF4-FFF2-40B4-BE49-F238E27FC236}">
                <a16:creationId xmlns:a16="http://schemas.microsoft.com/office/drawing/2014/main" id="{D2B12436-11D7-4CF0-8AD0-9F45B0BD6EC2}"/>
              </a:ext>
            </a:extLst>
          </p:cNvPr>
          <p:cNvGrpSpPr/>
          <p:nvPr userDrawn="1"/>
        </p:nvGrpSpPr>
        <p:grpSpPr>
          <a:xfrm>
            <a:off x="5308841" y="1056619"/>
            <a:ext cx="1894295" cy="837142"/>
            <a:chOff x="6096000" y="1522385"/>
            <a:chExt cx="2525726" cy="1114813"/>
          </a:xfrm>
        </p:grpSpPr>
        <p:pic>
          <p:nvPicPr>
            <p:cNvPr id="36" name="Opmaak 6" descr="Badge: 6">
              <a:extLst>
                <a:ext uri="{FF2B5EF4-FFF2-40B4-BE49-F238E27FC236}">
                  <a16:creationId xmlns:a16="http://schemas.microsoft.com/office/drawing/2014/main" id="{80AF3056-67A3-40F9-8012-72A21E054F7B}"/>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096000" y="2457198"/>
              <a:ext cx="180000" cy="180000"/>
            </a:xfrm>
            <a:prstGeom prst="rect">
              <a:avLst/>
            </a:prstGeom>
          </p:spPr>
        </p:pic>
        <p:pic>
          <p:nvPicPr>
            <p:cNvPr id="30" name="Opmaak 5" descr="Badge 5">
              <a:extLst>
                <a:ext uri="{FF2B5EF4-FFF2-40B4-BE49-F238E27FC236}">
                  <a16:creationId xmlns:a16="http://schemas.microsoft.com/office/drawing/2014/main" id="{6843311E-AA7D-4503-B89D-14F80044B94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6000" y="2270237"/>
              <a:ext cx="180000" cy="180000"/>
            </a:xfrm>
            <a:prstGeom prst="rect">
              <a:avLst/>
            </a:prstGeom>
          </p:spPr>
        </p:pic>
        <p:pic>
          <p:nvPicPr>
            <p:cNvPr id="28" name="Opmaak 4" descr="Badge 4">
              <a:extLst>
                <a:ext uri="{FF2B5EF4-FFF2-40B4-BE49-F238E27FC236}">
                  <a16:creationId xmlns:a16="http://schemas.microsoft.com/office/drawing/2014/main" id="{5409DD3B-0A6C-4F9D-9522-12AB37616A51}"/>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96000" y="2083274"/>
              <a:ext cx="180000" cy="180000"/>
            </a:xfrm>
            <a:prstGeom prst="rect">
              <a:avLst/>
            </a:prstGeom>
          </p:spPr>
        </p:pic>
        <p:pic>
          <p:nvPicPr>
            <p:cNvPr id="26" name="Opmaak 3" descr="Badge 3">
              <a:extLst>
                <a:ext uri="{FF2B5EF4-FFF2-40B4-BE49-F238E27FC236}">
                  <a16:creationId xmlns:a16="http://schemas.microsoft.com/office/drawing/2014/main" id="{C1584632-3435-4CCB-A48F-BFFD71CA7023}"/>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6000" y="1896311"/>
              <a:ext cx="180000" cy="180000"/>
            </a:xfrm>
            <a:prstGeom prst="rect">
              <a:avLst/>
            </a:prstGeom>
          </p:spPr>
        </p:pic>
        <p:pic>
          <p:nvPicPr>
            <p:cNvPr id="24" name="Opmaak 2" descr="Badge">
              <a:extLst>
                <a:ext uri="{FF2B5EF4-FFF2-40B4-BE49-F238E27FC236}">
                  <a16:creationId xmlns:a16="http://schemas.microsoft.com/office/drawing/2014/main" id="{871A5B0A-CB87-4923-AE39-DCE9A16675FA}"/>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096000" y="1709348"/>
              <a:ext cx="180000" cy="180000"/>
            </a:xfrm>
            <a:prstGeom prst="rect">
              <a:avLst/>
            </a:prstGeom>
          </p:spPr>
        </p:pic>
        <p:pic>
          <p:nvPicPr>
            <p:cNvPr id="22" name="Opmaak 1" descr="Badge: 1">
              <a:extLst>
                <a:ext uri="{FF2B5EF4-FFF2-40B4-BE49-F238E27FC236}">
                  <a16:creationId xmlns:a16="http://schemas.microsoft.com/office/drawing/2014/main" id="{7B84869A-BB79-4C59-96D2-62F132C5FA86}"/>
                </a:ext>
              </a:extLst>
            </p:cNvPr>
            <p:cNvPicPr>
              <a:picLocks noChangeAspect="1"/>
            </p:cNvPicPr>
            <p:nvPr userDrawn="1"/>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96000" y="1522385"/>
              <a:ext cx="180000" cy="180000"/>
            </a:xfrm>
            <a:prstGeom prst="rect">
              <a:avLst/>
            </a:prstGeom>
          </p:spPr>
        </p:pic>
        <p:sp>
          <p:nvSpPr>
            <p:cNvPr id="88" name="Opmaak Normaal">
              <a:extLst>
                <a:ext uri="{FF2B5EF4-FFF2-40B4-BE49-F238E27FC236}">
                  <a16:creationId xmlns:a16="http://schemas.microsoft.com/office/drawing/2014/main" id="{F90D50B8-4EBE-4158-B062-55B1EC69FCFE}"/>
                </a:ext>
              </a:extLst>
            </p:cNvPr>
            <p:cNvSpPr txBox="1"/>
            <p:nvPr userDrawn="1"/>
          </p:nvSpPr>
          <p:spPr>
            <a:xfrm>
              <a:off x="6413196" y="1522385"/>
              <a:ext cx="2208530" cy="172142"/>
            </a:xfrm>
            <a:prstGeom prst="rect">
              <a:avLst/>
            </a:prstGeom>
            <a:noFill/>
            <a:ln>
              <a:solidFill>
                <a:schemeClr val="bg1"/>
              </a:solidFill>
            </a:ln>
          </p:spPr>
          <p:txBody>
            <a:bodyPr wrap="square" lIns="0" tIns="0" rIns="0" bIns="0" rtlCol="0">
              <a:spAutoFit/>
            </a:bodyPr>
            <a:lstStyle/>
            <a:p>
              <a:pPr marL="0" marR="0" lvl="0" indent="0" algn="l" defTabSz="622021" rtl="0" eaLnBrk="1" fontAlgn="auto" latinLnBrk="0" hangingPunct="1">
                <a:lnSpc>
                  <a:spcPct val="120000"/>
                </a:lnSpc>
                <a:spcBef>
                  <a:spcPts val="0"/>
                </a:spcBef>
                <a:spcAft>
                  <a:spcPts val="0"/>
                </a:spcAft>
                <a:buClrTx/>
                <a:buSzTx/>
                <a:buFontTx/>
                <a:buNone/>
                <a:tabLst/>
                <a:defRPr/>
              </a:pPr>
              <a:r>
                <a:rPr kumimoji="0" lang="nl-NL" sz="750" b="1" i="0" u="none" strike="noStrike" kern="1200" cap="none" spc="0" normalizeH="0" baseline="0" noProof="1">
                  <a:ln>
                    <a:noFill/>
                  </a:ln>
                  <a:solidFill>
                    <a:schemeClr val="accent3"/>
                  </a:solidFill>
                  <a:effectLst/>
                  <a:uLnTx/>
                  <a:uFillTx/>
                  <a:latin typeface="+mj-lt"/>
                  <a:ea typeface="+mn-ea"/>
                  <a:cs typeface="Calibri" panose="020F0502020204030204" pitchFamily="34" charset="0"/>
                </a:rPr>
                <a:t>Kopje</a:t>
              </a:r>
            </a:p>
          </p:txBody>
        </p:sp>
        <p:sp>
          <p:nvSpPr>
            <p:cNvPr id="90" name="Opmaak Opsommingsteken">
              <a:extLst>
                <a:ext uri="{FF2B5EF4-FFF2-40B4-BE49-F238E27FC236}">
                  <a16:creationId xmlns:a16="http://schemas.microsoft.com/office/drawing/2014/main" id="{C9720429-77A1-4F51-B4BC-C8CAE8D0EC5D}"/>
                </a:ext>
              </a:extLst>
            </p:cNvPr>
            <p:cNvSpPr txBox="1"/>
            <p:nvPr userDrawn="1"/>
          </p:nvSpPr>
          <p:spPr>
            <a:xfrm>
              <a:off x="6413196" y="1709348"/>
              <a:ext cx="2208530" cy="172142"/>
            </a:xfrm>
            <a:prstGeom prst="rect">
              <a:avLst/>
            </a:prstGeom>
            <a:noFill/>
            <a:ln>
              <a:solidFill>
                <a:schemeClr val="bg1"/>
              </a:solidFill>
            </a:ln>
          </p:spPr>
          <p:txBody>
            <a:bodyPr wrap="square" lIns="0" tIns="0" rIns="0" bIns="0" rtlCol="0">
              <a:spAutoFit/>
            </a:bodyPr>
            <a:lstStyle/>
            <a:p>
              <a:pPr marL="171450" marR="0" lvl="0" indent="-171450" algn="l" defTabSz="622021"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nl-NL" sz="750" b="0" i="0" u="none" strike="noStrike" kern="1200" cap="none" spc="0" normalizeH="0" baseline="0" noProof="1">
                  <a:ln>
                    <a:noFill/>
                  </a:ln>
                  <a:solidFill>
                    <a:schemeClr val="tx1">
                      <a:lumMod val="65000"/>
                      <a:lumOff val="35000"/>
                    </a:schemeClr>
                  </a:solidFill>
                  <a:effectLst/>
                  <a:uLnTx/>
                  <a:uFillTx/>
                  <a:latin typeface="+mj-lt"/>
                  <a:ea typeface="+mn-ea"/>
                  <a:cs typeface="Calibri" panose="020F0502020204030204" pitchFamily="34" charset="0"/>
                </a:rPr>
                <a:t>Opsommingsteken</a:t>
              </a:r>
            </a:p>
          </p:txBody>
        </p:sp>
        <p:sp>
          <p:nvSpPr>
            <p:cNvPr id="92" name="Opmaak Opsommingsteken Sub">
              <a:extLst>
                <a:ext uri="{FF2B5EF4-FFF2-40B4-BE49-F238E27FC236}">
                  <a16:creationId xmlns:a16="http://schemas.microsoft.com/office/drawing/2014/main" id="{37BCC026-1172-493E-ACD5-20F6EDC84DC8}"/>
                </a:ext>
              </a:extLst>
            </p:cNvPr>
            <p:cNvSpPr txBox="1"/>
            <p:nvPr userDrawn="1"/>
          </p:nvSpPr>
          <p:spPr>
            <a:xfrm>
              <a:off x="6413196" y="1896311"/>
              <a:ext cx="2208530" cy="172142"/>
            </a:xfrm>
            <a:prstGeom prst="rect">
              <a:avLst/>
            </a:prstGeom>
            <a:noFill/>
            <a:ln>
              <a:solidFill>
                <a:schemeClr val="bg1"/>
              </a:solidFill>
            </a:ln>
          </p:spPr>
          <p:txBody>
            <a:bodyPr wrap="square" lIns="0" tIns="0" rIns="0" bIns="0" rtlCol="0">
              <a:spAutoFit/>
            </a:bodyPr>
            <a:lstStyle/>
            <a:p>
              <a:pPr marL="270272" marR="0" lvl="1" indent="-128588" algn="l" defTabSz="622021" rtl="0" eaLnBrk="1" fontAlgn="auto" latinLnBrk="0" hangingPunct="1">
                <a:lnSpc>
                  <a:spcPct val="120000"/>
                </a:lnSpc>
                <a:spcBef>
                  <a:spcPts val="0"/>
                </a:spcBef>
                <a:spcAft>
                  <a:spcPts val="0"/>
                </a:spcAft>
                <a:buClrTx/>
                <a:buSzTx/>
                <a:buFontTx/>
                <a:buChar char="-"/>
                <a:tabLst/>
                <a:defRPr/>
              </a:pPr>
              <a:r>
                <a:rPr kumimoji="0" lang="nl-NL" sz="750" b="0" i="0" u="none" strike="noStrike" kern="1200" cap="none" spc="0" normalizeH="0" baseline="0" noProof="1">
                  <a:ln>
                    <a:noFill/>
                  </a:ln>
                  <a:solidFill>
                    <a:schemeClr val="tx1">
                      <a:lumMod val="65000"/>
                      <a:lumOff val="35000"/>
                    </a:schemeClr>
                  </a:solidFill>
                  <a:effectLst/>
                  <a:uLnTx/>
                  <a:uFillTx/>
                  <a:latin typeface="+mn-lt"/>
                  <a:ea typeface="+mn-ea"/>
                  <a:cs typeface="Calibri" panose="020F0502020204030204" pitchFamily="34" charset="0"/>
                </a:rPr>
                <a:t>Opsommingsteken 2</a:t>
              </a:r>
              <a:r>
                <a:rPr kumimoji="0" lang="nl-NL" sz="750" b="0" i="0" u="none" strike="noStrike" kern="1200" cap="none" spc="0" normalizeH="0" baseline="30000" noProof="1">
                  <a:ln>
                    <a:noFill/>
                  </a:ln>
                  <a:solidFill>
                    <a:schemeClr val="tx1">
                      <a:lumMod val="65000"/>
                      <a:lumOff val="35000"/>
                    </a:schemeClr>
                  </a:solidFill>
                  <a:effectLst/>
                  <a:uLnTx/>
                  <a:uFillTx/>
                  <a:latin typeface="+mn-lt"/>
                  <a:ea typeface="+mn-ea"/>
                  <a:cs typeface="Calibri" panose="020F0502020204030204" pitchFamily="34" charset="0"/>
                </a:rPr>
                <a:t>e</a:t>
              </a:r>
              <a:r>
                <a:rPr kumimoji="0" lang="nl-NL" sz="750" b="0" i="0" u="none" strike="noStrike" kern="1200" cap="none" spc="0" normalizeH="0" baseline="0" noProof="1">
                  <a:ln>
                    <a:noFill/>
                  </a:ln>
                  <a:solidFill>
                    <a:schemeClr val="tx1">
                      <a:lumMod val="65000"/>
                      <a:lumOff val="35000"/>
                    </a:schemeClr>
                  </a:solidFill>
                  <a:effectLst/>
                  <a:uLnTx/>
                  <a:uFillTx/>
                  <a:latin typeface="+mn-lt"/>
                  <a:ea typeface="+mn-ea"/>
                  <a:cs typeface="Calibri" panose="020F0502020204030204" pitchFamily="34" charset="0"/>
                </a:rPr>
                <a:t> niveau</a:t>
              </a:r>
            </a:p>
          </p:txBody>
        </p:sp>
        <p:sp>
          <p:nvSpPr>
            <p:cNvPr id="94" name="Opmaak Tussenkop">
              <a:extLst>
                <a:ext uri="{FF2B5EF4-FFF2-40B4-BE49-F238E27FC236}">
                  <a16:creationId xmlns:a16="http://schemas.microsoft.com/office/drawing/2014/main" id="{0F7BCD5E-3737-4CD6-B183-4317AFC16FB5}"/>
                </a:ext>
              </a:extLst>
            </p:cNvPr>
            <p:cNvSpPr txBox="1"/>
            <p:nvPr userDrawn="1"/>
          </p:nvSpPr>
          <p:spPr>
            <a:xfrm>
              <a:off x="6413196" y="2083274"/>
              <a:ext cx="2208530" cy="172142"/>
            </a:xfrm>
            <a:prstGeom prst="rect">
              <a:avLst/>
            </a:prstGeom>
            <a:noFill/>
            <a:ln>
              <a:solidFill>
                <a:schemeClr val="bg1"/>
              </a:solidFill>
            </a:ln>
          </p:spPr>
          <p:txBody>
            <a:bodyPr wrap="square" lIns="0" tIns="0" rIns="0" bIns="0" rtlCol="0">
              <a:spAutoFit/>
            </a:bodyPr>
            <a:lstStyle/>
            <a:p>
              <a:pPr marL="0" marR="0" lvl="0" indent="0" algn="l" defTabSz="622021" rtl="0" eaLnBrk="1" fontAlgn="auto" latinLnBrk="0" hangingPunct="1">
                <a:lnSpc>
                  <a:spcPct val="120000"/>
                </a:lnSpc>
                <a:spcBef>
                  <a:spcPts val="0"/>
                </a:spcBef>
                <a:spcAft>
                  <a:spcPts val="0"/>
                </a:spcAft>
                <a:buClrTx/>
                <a:buSzTx/>
                <a:buFontTx/>
                <a:buNone/>
                <a:tabLst/>
                <a:defRPr/>
              </a:pPr>
              <a:r>
                <a:rPr kumimoji="0" lang="nl-NL" sz="750" b="0" i="0" u="none" strike="noStrike" kern="1200" cap="none" spc="0" normalizeH="0" baseline="0" noProof="1">
                  <a:ln>
                    <a:noFill/>
                  </a:ln>
                  <a:solidFill>
                    <a:schemeClr val="tx1">
                      <a:lumMod val="65000"/>
                      <a:lumOff val="35000"/>
                    </a:schemeClr>
                  </a:solidFill>
                  <a:effectLst/>
                  <a:uLnTx/>
                  <a:uFillTx/>
                  <a:latin typeface="+mn-lt"/>
                  <a:ea typeface="+mn-ea"/>
                  <a:cs typeface="Calibri" panose="020F0502020204030204" pitchFamily="34" charset="0"/>
                </a:rPr>
                <a:t>Leestekst</a:t>
              </a:r>
            </a:p>
          </p:txBody>
        </p:sp>
        <p:sp>
          <p:nvSpPr>
            <p:cNvPr id="96" name="Opmaakn Nummering">
              <a:extLst>
                <a:ext uri="{FF2B5EF4-FFF2-40B4-BE49-F238E27FC236}">
                  <a16:creationId xmlns:a16="http://schemas.microsoft.com/office/drawing/2014/main" id="{A5C7C502-4EBC-4F3F-A0F1-BD38022FD3F6}"/>
                </a:ext>
              </a:extLst>
            </p:cNvPr>
            <p:cNvSpPr txBox="1"/>
            <p:nvPr userDrawn="1"/>
          </p:nvSpPr>
          <p:spPr>
            <a:xfrm>
              <a:off x="6413196" y="2270236"/>
              <a:ext cx="2208530" cy="172142"/>
            </a:xfrm>
            <a:prstGeom prst="rect">
              <a:avLst/>
            </a:prstGeom>
            <a:noFill/>
            <a:ln>
              <a:solidFill>
                <a:schemeClr val="bg1"/>
              </a:solidFill>
            </a:ln>
          </p:spPr>
          <p:txBody>
            <a:bodyPr wrap="square" lIns="0" tIns="0" rIns="0" bIns="0" rtlCol="0">
              <a:spAutoFit/>
            </a:bodyPr>
            <a:lstStyle/>
            <a:p>
              <a:pPr marL="171450" marR="0" lvl="0" indent="-171450" algn="l" defTabSz="622021" rtl="0" eaLnBrk="1" fontAlgn="auto" latinLnBrk="0" hangingPunct="1">
                <a:lnSpc>
                  <a:spcPct val="120000"/>
                </a:lnSpc>
                <a:spcBef>
                  <a:spcPts val="0"/>
                </a:spcBef>
                <a:spcAft>
                  <a:spcPts val="0"/>
                </a:spcAft>
                <a:buClrTx/>
                <a:buSzTx/>
                <a:buFontTx/>
                <a:buAutoNum type="arabicPeriod"/>
                <a:tabLst/>
                <a:defRPr/>
              </a:pPr>
              <a:r>
                <a:rPr kumimoji="0" lang="nl-NL" sz="750" b="0" i="0" u="none" strike="noStrike" kern="1200" cap="none" spc="0" normalizeH="0" baseline="0" noProof="1">
                  <a:ln>
                    <a:noFill/>
                  </a:ln>
                  <a:solidFill>
                    <a:schemeClr val="tx1">
                      <a:lumMod val="65000"/>
                      <a:lumOff val="35000"/>
                    </a:schemeClr>
                  </a:solidFill>
                  <a:effectLst/>
                  <a:uLnTx/>
                  <a:uFillTx/>
                  <a:latin typeface="+mn-lt"/>
                  <a:ea typeface="+mn-ea"/>
                  <a:cs typeface="Calibri" panose="020F0502020204030204" pitchFamily="34" charset="0"/>
                </a:rPr>
                <a:t>Opsomming met nummer</a:t>
              </a:r>
            </a:p>
          </p:txBody>
        </p:sp>
        <p:sp>
          <p:nvSpPr>
            <p:cNvPr id="98" name="Opmaak Nummering Sub">
              <a:extLst>
                <a:ext uri="{FF2B5EF4-FFF2-40B4-BE49-F238E27FC236}">
                  <a16:creationId xmlns:a16="http://schemas.microsoft.com/office/drawing/2014/main" id="{850265F5-926B-4B54-8CA7-FEA1175E9CB7}"/>
                </a:ext>
              </a:extLst>
            </p:cNvPr>
            <p:cNvSpPr txBox="1"/>
            <p:nvPr userDrawn="1"/>
          </p:nvSpPr>
          <p:spPr>
            <a:xfrm>
              <a:off x="6413196" y="2457198"/>
              <a:ext cx="2208530" cy="172142"/>
            </a:xfrm>
            <a:prstGeom prst="rect">
              <a:avLst/>
            </a:prstGeom>
            <a:noFill/>
            <a:ln>
              <a:solidFill>
                <a:schemeClr val="bg1"/>
              </a:solidFill>
            </a:ln>
          </p:spPr>
          <p:txBody>
            <a:bodyPr wrap="square" lIns="0" tIns="0" rIns="0" bIns="0" rtlCol="0">
              <a:spAutoFit/>
            </a:bodyPr>
            <a:lstStyle/>
            <a:p>
              <a:pPr marL="334566" marR="0" lvl="1" indent="-171450" algn="l" defTabSz="622021" rtl="0" eaLnBrk="1" fontAlgn="auto" latinLnBrk="0" hangingPunct="1">
                <a:lnSpc>
                  <a:spcPct val="120000"/>
                </a:lnSpc>
                <a:spcBef>
                  <a:spcPts val="0"/>
                </a:spcBef>
                <a:spcAft>
                  <a:spcPts val="0"/>
                </a:spcAft>
                <a:buClrTx/>
                <a:buSzTx/>
                <a:buFont typeface="+mj-lt"/>
                <a:buAutoNum type="alphaLcPeriod"/>
                <a:tabLst/>
                <a:defRPr/>
              </a:pPr>
              <a:r>
                <a:rPr kumimoji="0" lang="nl-NL" sz="750" b="0" i="0" u="none" strike="noStrike" kern="1200" cap="none" spc="0" normalizeH="0" baseline="0" noProof="1">
                  <a:ln>
                    <a:noFill/>
                  </a:ln>
                  <a:solidFill>
                    <a:schemeClr val="tx1">
                      <a:lumMod val="65000"/>
                      <a:lumOff val="35000"/>
                    </a:schemeClr>
                  </a:solidFill>
                  <a:effectLst/>
                  <a:uLnTx/>
                  <a:uFillTx/>
                  <a:latin typeface="+mn-lt"/>
                  <a:ea typeface="+mn-ea"/>
                  <a:cs typeface="Calibri" panose="020F0502020204030204" pitchFamily="34" charset="0"/>
                </a:rPr>
                <a:t>Opsomming  2</a:t>
              </a:r>
              <a:r>
                <a:rPr kumimoji="0" lang="nl-NL" sz="750" b="0" i="0" u="none" strike="noStrike" kern="1200" cap="none" spc="0" normalizeH="0" baseline="30000" noProof="1">
                  <a:ln>
                    <a:noFill/>
                  </a:ln>
                  <a:solidFill>
                    <a:schemeClr val="tx1">
                      <a:lumMod val="65000"/>
                      <a:lumOff val="35000"/>
                    </a:schemeClr>
                  </a:solidFill>
                  <a:effectLst/>
                  <a:uLnTx/>
                  <a:uFillTx/>
                  <a:latin typeface="+mn-lt"/>
                  <a:ea typeface="+mn-ea"/>
                  <a:cs typeface="Calibri" panose="020F0502020204030204" pitchFamily="34" charset="0"/>
                </a:rPr>
                <a:t>e</a:t>
              </a:r>
              <a:r>
                <a:rPr kumimoji="0" lang="nl-NL" sz="750" b="0" i="0" u="none" strike="noStrike" kern="1200" cap="none" spc="0" normalizeH="0" baseline="0" noProof="1">
                  <a:ln>
                    <a:noFill/>
                  </a:ln>
                  <a:solidFill>
                    <a:schemeClr val="tx1">
                      <a:lumMod val="65000"/>
                      <a:lumOff val="35000"/>
                    </a:schemeClr>
                  </a:solidFill>
                  <a:effectLst/>
                  <a:uLnTx/>
                  <a:uFillTx/>
                  <a:latin typeface="+mn-lt"/>
                  <a:ea typeface="+mn-ea"/>
                  <a:cs typeface="Calibri" panose="020F0502020204030204" pitchFamily="34" charset="0"/>
                </a:rPr>
                <a:t> niveau</a:t>
              </a:r>
            </a:p>
          </p:txBody>
        </p:sp>
      </p:grpSp>
      <p:sp>
        <p:nvSpPr>
          <p:cNvPr id="20" name="Tekstopmaak">
            <a:extLst>
              <a:ext uri="{FF2B5EF4-FFF2-40B4-BE49-F238E27FC236}">
                <a16:creationId xmlns:a16="http://schemas.microsoft.com/office/drawing/2014/main" id="{D17B740A-365E-4B1D-AE3F-68DFDB439533}"/>
              </a:ext>
            </a:extLst>
          </p:cNvPr>
          <p:cNvSpPr txBox="1"/>
          <p:nvPr userDrawn="1"/>
        </p:nvSpPr>
        <p:spPr>
          <a:xfrm>
            <a:off x="5348287" y="323174"/>
            <a:ext cx="1890713" cy="683264"/>
          </a:xfrm>
          <a:prstGeom prst="rect">
            <a:avLst/>
          </a:prstGeom>
          <a:noFill/>
          <a:ln>
            <a:solidFill>
              <a:schemeClr val="bg1"/>
            </a:solidFill>
          </a:ln>
        </p:spPr>
        <p:txBody>
          <a:bodyPr wrap="square" lIns="0" tIns="0" rIns="0" bIns="0" rtlCol="0">
            <a:spAutoFit/>
          </a:bodyPr>
          <a:lstStyle/>
          <a:p>
            <a:pPr marL="0" marR="0" lvl="0" indent="0" algn="l" defTabSz="311010" rtl="0" eaLnBrk="1" fontAlgn="auto" latinLnBrk="0" hangingPunct="1">
              <a:lnSpc>
                <a:spcPct val="120000"/>
              </a:lnSpc>
              <a:spcBef>
                <a:spcPts val="0"/>
              </a:spcBef>
              <a:spcAft>
                <a:spcPts val="0"/>
              </a:spcAft>
              <a:buClrTx/>
              <a:buSzTx/>
              <a:buFontTx/>
              <a:buNone/>
              <a:tabLst/>
              <a:defRPr/>
            </a:pPr>
            <a:r>
              <a:rPr kumimoji="0" lang="nl-NL" sz="75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TEKSTOPMAAK</a:t>
            </a:r>
          </a:p>
          <a:p>
            <a:pPr marL="0" marR="0" lvl="0" indent="0" algn="l" defTabSz="622021" rtl="0" eaLnBrk="1" fontAlgn="auto" latinLnBrk="0" hangingPunct="1">
              <a:lnSpc>
                <a:spcPct val="120000"/>
              </a:lnSpc>
              <a:spcBef>
                <a:spcPts val="0"/>
              </a:spcBef>
              <a:spcAft>
                <a:spcPts val="0"/>
              </a:spcAft>
              <a:buClrTx/>
              <a:buSzTx/>
              <a:buFontTx/>
              <a:buNone/>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Gebruik de knoppen </a:t>
            </a:r>
            <a:r>
              <a:rPr kumimoji="0" lang="nl-NL" sz="75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Vorige tekstopmaak </a:t>
            </a: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of </a:t>
            </a:r>
            <a:r>
              <a:rPr kumimoji="0" lang="nl-NL" sz="75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Volgende tekstopmaak </a:t>
            </a: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om de juiste tekstopmaak te kiezen.</a:t>
            </a:r>
          </a:p>
          <a:p>
            <a:pPr marL="0" marR="0" lvl="0" indent="0" algn="l" defTabSz="622021" rtl="0" eaLnBrk="1" fontAlgn="auto" latinLnBrk="0" hangingPunct="1">
              <a:lnSpc>
                <a:spcPct val="120000"/>
              </a:lnSpc>
              <a:spcBef>
                <a:spcPts val="0"/>
              </a:spcBef>
              <a:spcAft>
                <a:spcPts val="0"/>
              </a:spcAft>
              <a:buClrTx/>
              <a:buSzTx/>
              <a:buFontTx/>
              <a:buNone/>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De opmaak-niveaus zijn:</a:t>
            </a:r>
          </a:p>
        </p:txBody>
      </p:sp>
      <p:sp>
        <p:nvSpPr>
          <p:cNvPr id="76" name="TEKSTOPMAAK">
            <a:extLst>
              <a:ext uri="{FF2B5EF4-FFF2-40B4-BE49-F238E27FC236}">
                <a16:creationId xmlns:a16="http://schemas.microsoft.com/office/drawing/2014/main" id="{93581265-AABB-4E0C-9063-B93CBB79CCFC}"/>
              </a:ext>
            </a:extLst>
          </p:cNvPr>
          <p:cNvSpPr txBox="1"/>
          <p:nvPr userDrawn="1"/>
        </p:nvSpPr>
        <p:spPr>
          <a:xfrm>
            <a:off x="5308840" y="1145"/>
            <a:ext cx="1890000" cy="213585"/>
          </a:xfrm>
          <a:prstGeom prst="rect">
            <a:avLst/>
          </a:prstGeom>
          <a:solidFill>
            <a:schemeClr val="bg1">
              <a:lumMod val="65000"/>
            </a:schemeClr>
          </a:solidFill>
        </p:spPr>
        <p:txBody>
          <a:bodyPr wrap="square" rtlCol="0">
            <a:spAutoFit/>
          </a:bodyPr>
          <a:lstStyle/>
          <a:p>
            <a:pPr algn="ctr"/>
            <a:r>
              <a:rPr lang="nl-NL" sz="788" dirty="0">
                <a:solidFill>
                  <a:schemeClr val="bg1"/>
                </a:solidFill>
                <a:latin typeface="Calibri" panose="020F0502020204030204" pitchFamily="34" charset="0"/>
                <a:cs typeface="Calibri" panose="020F0502020204030204" pitchFamily="34" charset="0"/>
              </a:rPr>
              <a:t>TEKSTOPMAAK</a:t>
            </a:r>
          </a:p>
        </p:txBody>
      </p:sp>
      <p:cxnSp>
        <p:nvCxnSpPr>
          <p:cNvPr id="85" name="--Verticale lijn 2">
            <a:extLst>
              <a:ext uri="{FF2B5EF4-FFF2-40B4-BE49-F238E27FC236}">
                <a16:creationId xmlns:a16="http://schemas.microsoft.com/office/drawing/2014/main" id="{23B35FFD-8515-47B1-A8C3-BAD68E34B37A}"/>
              </a:ext>
            </a:extLst>
          </p:cNvPr>
          <p:cNvCxnSpPr>
            <a:cxnSpLocks/>
          </p:cNvCxnSpPr>
          <p:nvPr userDrawn="1"/>
        </p:nvCxnSpPr>
        <p:spPr>
          <a:xfrm>
            <a:off x="5173705" y="323173"/>
            <a:ext cx="0" cy="396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Wijzigen dia">
            <a:extLst>
              <a:ext uri="{FF2B5EF4-FFF2-40B4-BE49-F238E27FC236}">
                <a16:creationId xmlns:a16="http://schemas.microsoft.com/office/drawing/2014/main" id="{382A31D7-B2F7-469B-A8B9-65F3C6A396FC}"/>
              </a:ext>
            </a:extLst>
          </p:cNvPr>
          <p:cNvSpPr txBox="1"/>
          <p:nvPr userDrawn="1"/>
        </p:nvSpPr>
        <p:spPr>
          <a:xfrm>
            <a:off x="3147856" y="2735883"/>
            <a:ext cx="1900887" cy="683264"/>
          </a:xfrm>
          <a:prstGeom prst="rect">
            <a:avLst/>
          </a:prstGeom>
          <a:noFill/>
          <a:ln>
            <a:solidFill>
              <a:schemeClr val="bg1"/>
            </a:solidFill>
          </a:ln>
        </p:spPr>
        <p:txBody>
          <a:bodyPr wrap="square" lIns="0" tIns="0" rIns="0" bIns="0" rtlCol="0">
            <a:spAutoFit/>
          </a:bodyPr>
          <a:lstStyle/>
          <a:p>
            <a:pPr marL="0" marR="0" lvl="0" indent="0" algn="l" defTabSz="311010" rtl="0" eaLnBrk="1" fontAlgn="auto" latinLnBrk="0" hangingPunct="1">
              <a:lnSpc>
                <a:spcPct val="120000"/>
              </a:lnSpc>
              <a:spcBef>
                <a:spcPts val="0"/>
              </a:spcBef>
              <a:spcAft>
                <a:spcPts val="0"/>
              </a:spcAft>
              <a:buClrTx/>
              <a:buSzTx/>
              <a:buFontTx/>
              <a:buNone/>
              <a:tabLst/>
              <a:defRPr/>
            </a:pPr>
            <a:r>
              <a:rPr kumimoji="0" lang="nl-NL" sz="75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Achteraf DE dia-indeling WIJZIGEN</a:t>
            </a:r>
          </a:p>
          <a:p>
            <a:pPr marL="171450" marR="0" lvl="0" indent="-171450" algn="l" defTabSz="622021" rtl="0" eaLnBrk="1" fontAlgn="auto" latinLnBrk="0" hangingPunct="1">
              <a:lnSpc>
                <a:spcPct val="120000"/>
              </a:lnSpc>
              <a:spcBef>
                <a:spcPts val="0"/>
              </a:spcBef>
              <a:spcAft>
                <a:spcPts val="0"/>
              </a:spcAft>
              <a:buClrTx/>
              <a:buSzTx/>
              <a:buFontTx/>
              <a:buAutoNum type="arabicPeriod"/>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Klik op de dia die aangepast moet worden.</a:t>
            </a:r>
          </a:p>
          <a:p>
            <a:pPr marL="171450" marR="0" lvl="0" indent="-171450" algn="l" defTabSz="622021" rtl="0" eaLnBrk="1" fontAlgn="auto" latinLnBrk="0" hangingPunct="1">
              <a:lnSpc>
                <a:spcPct val="120000"/>
              </a:lnSpc>
              <a:spcBef>
                <a:spcPts val="0"/>
              </a:spcBef>
              <a:spcAft>
                <a:spcPts val="0"/>
              </a:spcAft>
              <a:buClrTx/>
              <a:buSzTx/>
              <a:buFontTx/>
              <a:buAutoNum type="arabicPeriod"/>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Klik op de knop </a:t>
            </a:r>
            <a:r>
              <a:rPr kumimoji="0" lang="nl-NL" sz="75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Indeling</a:t>
            </a: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t>
            </a:r>
          </a:p>
          <a:p>
            <a:pPr marL="171450" marR="0" lvl="0" indent="-171450" algn="l" defTabSz="622021" rtl="0" eaLnBrk="1" fontAlgn="auto" latinLnBrk="0" hangingPunct="1">
              <a:lnSpc>
                <a:spcPct val="120000"/>
              </a:lnSpc>
              <a:spcBef>
                <a:spcPts val="0"/>
              </a:spcBef>
              <a:spcAft>
                <a:spcPts val="0"/>
              </a:spcAft>
              <a:buClrTx/>
              <a:buSzTx/>
              <a:buFontTx/>
              <a:buAutoNum type="arabicPeriod"/>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Kies de gewenste indeling.</a:t>
            </a:r>
          </a:p>
          <a:p>
            <a:pPr marL="171450" marR="0" lvl="0" indent="-171450" algn="l" defTabSz="622021" rtl="0" eaLnBrk="1" fontAlgn="auto" latinLnBrk="0" hangingPunct="1">
              <a:lnSpc>
                <a:spcPct val="120000"/>
              </a:lnSpc>
              <a:spcBef>
                <a:spcPts val="0"/>
              </a:spcBef>
              <a:spcAft>
                <a:spcPts val="0"/>
              </a:spcAft>
              <a:buClrTx/>
              <a:buSzTx/>
              <a:buFontTx/>
              <a:buAutoNum type="arabicPeriod"/>
              <a:tabLst/>
              <a:defRPr/>
            </a:pPr>
            <a:endPar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Nieuwe dia">
            <a:extLst>
              <a:ext uri="{FF2B5EF4-FFF2-40B4-BE49-F238E27FC236}">
                <a16:creationId xmlns:a16="http://schemas.microsoft.com/office/drawing/2014/main" id="{A0861994-5955-45C3-AAE9-D175E282A09D}"/>
              </a:ext>
            </a:extLst>
          </p:cNvPr>
          <p:cNvSpPr txBox="1"/>
          <p:nvPr userDrawn="1"/>
        </p:nvSpPr>
        <p:spPr>
          <a:xfrm>
            <a:off x="3149048" y="323174"/>
            <a:ext cx="1889522" cy="683264"/>
          </a:xfrm>
          <a:prstGeom prst="rect">
            <a:avLst/>
          </a:prstGeom>
          <a:noFill/>
          <a:ln>
            <a:solidFill>
              <a:schemeClr val="bg1"/>
            </a:solidFill>
          </a:ln>
        </p:spPr>
        <p:txBody>
          <a:bodyPr wrap="square" lIns="0" tIns="0" rIns="0" bIns="0" rtlCol="0">
            <a:spAutoFit/>
          </a:bodyPr>
          <a:lstStyle/>
          <a:p>
            <a:pPr marL="0" marR="0" lvl="0" indent="0" algn="l" defTabSz="311010" rtl="0" eaLnBrk="1" fontAlgn="auto" latinLnBrk="0" hangingPunct="1">
              <a:lnSpc>
                <a:spcPct val="120000"/>
              </a:lnSpc>
              <a:spcBef>
                <a:spcPts val="0"/>
              </a:spcBef>
              <a:spcAft>
                <a:spcPts val="0"/>
              </a:spcAft>
              <a:buClrTx/>
              <a:buSzTx/>
              <a:buFontTx/>
              <a:buNone/>
              <a:tabLst/>
              <a:defRPr/>
            </a:pPr>
            <a:r>
              <a:rPr kumimoji="0" lang="nl-NL" sz="750" b="1" i="0" u="none" strike="noStrike" kern="1200" cap="all"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NIEUWE dia INVOEGEN</a:t>
            </a:r>
          </a:p>
          <a:p>
            <a:pPr marL="119869" marR="0" lvl="0" indent="-119869" algn="l" defTabSz="622021" rtl="0" eaLnBrk="1" fontAlgn="auto" latinLnBrk="0" hangingPunct="1">
              <a:lnSpc>
                <a:spcPct val="120000"/>
              </a:lnSpc>
              <a:spcBef>
                <a:spcPts val="0"/>
              </a:spcBef>
              <a:spcAft>
                <a:spcPts val="0"/>
              </a:spcAft>
              <a:buClrTx/>
              <a:buSzTx/>
              <a:buFontTx/>
              <a:buNone/>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1.	Klik op </a:t>
            </a:r>
            <a:r>
              <a:rPr kumimoji="0" lang="nl-NL" sz="750" b="1"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Nieuwe dia</a:t>
            </a: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a:t>
            </a:r>
          </a:p>
          <a:p>
            <a:pPr marL="119869" marR="0" lvl="0" indent="-119869" algn="l" defTabSz="622021" rtl="0" eaLnBrk="1" fontAlgn="auto" latinLnBrk="0" hangingPunct="1">
              <a:lnSpc>
                <a:spcPct val="120000"/>
              </a:lnSpc>
              <a:spcBef>
                <a:spcPts val="0"/>
              </a:spcBef>
              <a:spcAft>
                <a:spcPts val="0"/>
              </a:spcAft>
              <a:buClrTx/>
              <a:buSzTx/>
              <a:buFontTx/>
              <a:buNone/>
              <a:tabLst/>
              <a:defRPr/>
            </a:pP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2. 	Kies de gewenste dia-indeling. </a:t>
            </a:r>
            <a:b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br>
            <a:r>
              <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De beschikbare opties zijn:</a:t>
            </a:r>
          </a:p>
          <a:p>
            <a:pPr marL="119869" marR="0" lvl="0" indent="-119869" algn="l" defTabSz="622021" rtl="0" eaLnBrk="1" fontAlgn="auto" latinLnBrk="0" hangingPunct="1">
              <a:lnSpc>
                <a:spcPct val="120000"/>
              </a:lnSpc>
              <a:spcBef>
                <a:spcPts val="0"/>
              </a:spcBef>
              <a:spcAft>
                <a:spcPts val="0"/>
              </a:spcAft>
              <a:buClrTx/>
              <a:buSzTx/>
              <a:buFontTx/>
              <a:buNone/>
              <a:tabLst/>
              <a:defRPr/>
            </a:pPr>
            <a:endParaRPr kumimoji="0" lang="nl-NL" sz="750" b="0" i="0" u="none" strike="noStrike" kern="1200" cap="none" spc="0" normalizeH="0" baseline="0" noProof="1">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74" name="DIA-INDELING">
            <a:extLst>
              <a:ext uri="{FF2B5EF4-FFF2-40B4-BE49-F238E27FC236}">
                <a16:creationId xmlns:a16="http://schemas.microsoft.com/office/drawing/2014/main" id="{260F3EAA-CE96-4B55-BC24-F1E21A8942D1}"/>
              </a:ext>
            </a:extLst>
          </p:cNvPr>
          <p:cNvSpPr txBox="1"/>
          <p:nvPr userDrawn="1"/>
        </p:nvSpPr>
        <p:spPr>
          <a:xfrm>
            <a:off x="3147856" y="1145"/>
            <a:ext cx="1890000" cy="213585"/>
          </a:xfrm>
          <a:prstGeom prst="rect">
            <a:avLst/>
          </a:prstGeom>
          <a:solidFill>
            <a:schemeClr val="bg1">
              <a:lumMod val="65000"/>
            </a:schemeClr>
          </a:solidFill>
        </p:spPr>
        <p:txBody>
          <a:bodyPr wrap="square" rtlCol="0">
            <a:spAutoFit/>
          </a:bodyPr>
          <a:lstStyle/>
          <a:p>
            <a:pPr algn="ctr"/>
            <a:r>
              <a:rPr lang="nl-NL" sz="788" dirty="0">
                <a:solidFill>
                  <a:schemeClr val="bg1"/>
                </a:solidFill>
                <a:latin typeface="Calibri" panose="020F0502020204030204" pitchFamily="34" charset="0"/>
                <a:cs typeface="Calibri" panose="020F0502020204030204" pitchFamily="34" charset="0"/>
              </a:rPr>
              <a:t>DIA-INDELING</a:t>
            </a:r>
          </a:p>
        </p:txBody>
      </p:sp>
      <p:cxnSp>
        <p:nvCxnSpPr>
          <p:cNvPr id="84" name="--Verticale lijn 1">
            <a:extLst>
              <a:ext uri="{FF2B5EF4-FFF2-40B4-BE49-F238E27FC236}">
                <a16:creationId xmlns:a16="http://schemas.microsoft.com/office/drawing/2014/main" id="{1B8B1E5B-25D9-4246-89EC-FBA480C1B611}"/>
              </a:ext>
            </a:extLst>
          </p:cNvPr>
          <p:cNvCxnSpPr>
            <a:cxnSpLocks/>
          </p:cNvCxnSpPr>
          <p:nvPr userDrawn="1"/>
        </p:nvCxnSpPr>
        <p:spPr>
          <a:xfrm>
            <a:off x="3027412" y="322372"/>
            <a:ext cx="0" cy="396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1" name="Groep Handleiding">
            <a:extLst>
              <a:ext uri="{FF2B5EF4-FFF2-40B4-BE49-F238E27FC236}">
                <a16:creationId xmlns:a16="http://schemas.microsoft.com/office/drawing/2014/main" id="{B36B0C88-C4EA-41D6-942F-1901ADB9E1F3}"/>
              </a:ext>
            </a:extLst>
          </p:cNvPr>
          <p:cNvGrpSpPr/>
          <p:nvPr userDrawn="1"/>
        </p:nvGrpSpPr>
        <p:grpSpPr>
          <a:xfrm>
            <a:off x="992739" y="3717925"/>
            <a:ext cx="1888313" cy="365678"/>
            <a:chOff x="341198" y="5784628"/>
            <a:chExt cx="2517750" cy="486970"/>
          </a:xfrm>
        </p:grpSpPr>
        <p:sp>
          <p:nvSpPr>
            <p:cNvPr id="46" name="Handleiding">
              <a:extLst>
                <a:ext uri="{FF2B5EF4-FFF2-40B4-BE49-F238E27FC236}">
                  <a16:creationId xmlns:a16="http://schemas.microsoft.com/office/drawing/2014/main" id="{D3186DBD-F4A5-4CBA-AB55-DC30F977E3C6}"/>
                </a:ext>
              </a:extLst>
            </p:cNvPr>
            <p:cNvSpPr txBox="1"/>
            <p:nvPr userDrawn="1"/>
          </p:nvSpPr>
          <p:spPr>
            <a:xfrm>
              <a:off x="644949" y="5784628"/>
              <a:ext cx="2213999" cy="486970"/>
            </a:xfrm>
            <a:prstGeom prst="rect">
              <a:avLst/>
            </a:prstGeom>
            <a:noFill/>
            <a:ln>
              <a:solidFill>
                <a:schemeClr val="bg1"/>
              </a:solidFill>
            </a:ln>
          </p:spPr>
          <p:txBody>
            <a:bodyPr wrap="square" lIns="0" tIns="0" rIns="0" bIns="0" rtlCol="0">
              <a:spAutoFit/>
            </a:bodyPr>
            <a:lstStyle/>
            <a:p>
              <a:pPr rtl="0" eaLnBrk="1" latinLnBrk="0" hangingPunct="1">
                <a:lnSpc>
                  <a:spcPct val="120000"/>
                </a:lnSpc>
              </a:pPr>
              <a:r>
                <a:rPr lang="nl-NL" sz="675"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Na het verwijderen van deze tips, is deze dia terug te vinden onder </a:t>
              </a:r>
              <a:r>
                <a:rPr lang="nl-NL" sz="675" b="1"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Nieuwe dia - TIPS </a:t>
              </a:r>
              <a:r>
                <a:rPr lang="nl-NL" sz="675" b="0" kern="1200" baseline="0" noProof="0" dirty="0">
                  <a:solidFill>
                    <a:schemeClr val="tx1">
                      <a:lumMod val="65000"/>
                      <a:lumOff val="35000"/>
                    </a:schemeClr>
                  </a:solidFill>
                  <a:effectLst/>
                  <a:latin typeface="Calibri" panose="020F0502020204030204" pitchFamily="34" charset="0"/>
                  <a:ea typeface="+mn-ea"/>
                  <a:cs typeface="Calibri" panose="020F0502020204030204" pitchFamily="34" charset="0"/>
                </a:rPr>
                <a:t>(laatste dia-optie)</a:t>
              </a:r>
            </a:p>
          </p:txBody>
        </p:sp>
        <p:pic>
          <p:nvPicPr>
            <p:cNvPr id="64" name="Info" descr="Informatie">
              <a:extLst>
                <a:ext uri="{FF2B5EF4-FFF2-40B4-BE49-F238E27FC236}">
                  <a16:creationId xmlns:a16="http://schemas.microsoft.com/office/drawing/2014/main" id="{C87E528E-B641-49BF-A677-7659C2745D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198" y="5784628"/>
              <a:ext cx="162000" cy="162000"/>
            </a:xfrm>
            <a:prstGeom prst="rect">
              <a:avLst/>
            </a:prstGeom>
          </p:spPr>
        </p:pic>
      </p:grpSp>
      <p:sp>
        <p:nvSpPr>
          <p:cNvPr id="6" name="Menu-tab">
            <a:extLst>
              <a:ext uri="{FF2B5EF4-FFF2-40B4-BE49-F238E27FC236}">
                <a16:creationId xmlns:a16="http://schemas.microsoft.com/office/drawing/2014/main" id="{F002033C-4B43-4E9B-BDBC-4AF155A2548A}"/>
              </a:ext>
            </a:extLst>
          </p:cNvPr>
          <p:cNvSpPr txBox="1"/>
          <p:nvPr userDrawn="1"/>
        </p:nvSpPr>
        <p:spPr>
          <a:xfrm>
            <a:off x="988063" y="323174"/>
            <a:ext cx="1890713" cy="683264"/>
          </a:xfrm>
          <a:prstGeom prst="rect">
            <a:avLst/>
          </a:prstGeom>
          <a:noFill/>
          <a:ln>
            <a:solidFill>
              <a:schemeClr val="bg1"/>
            </a:solidFill>
          </a:ln>
        </p:spPr>
        <p:txBody>
          <a:bodyPr wrap="square" lIns="0" tIns="0" rIns="0" bIns="0" rtlCol="0">
            <a:spAutoFit/>
          </a:bodyPr>
          <a:lstStyle/>
          <a:p>
            <a:pPr>
              <a:lnSpc>
                <a:spcPct val="120000"/>
              </a:lnSpc>
            </a:pPr>
            <a:r>
              <a:rPr kumimoji="0" lang="nl-NL" sz="750" b="1" i="0" u="none" strike="noStrike" kern="1200" cap="all" spc="0" normalizeH="0" baseline="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t>EXTRA MENU-TAB</a:t>
            </a:r>
          </a:p>
          <a:p>
            <a:pPr>
              <a:lnSpc>
                <a:spcPct val="120000"/>
              </a:lnSpc>
            </a:pPr>
            <a:r>
              <a:rPr lang="nl-NL" sz="750" b="0" dirty="0">
                <a:solidFill>
                  <a:schemeClr val="tx1">
                    <a:lumMod val="65000"/>
                    <a:lumOff val="35000"/>
                  </a:schemeClr>
                </a:solidFill>
                <a:latin typeface="Calibri" panose="020F0502020204030204" pitchFamily="34" charset="0"/>
                <a:cs typeface="Calibri" panose="020F0502020204030204" pitchFamily="34" charset="0"/>
              </a:rPr>
              <a:t>In het menu staat een extra tab </a:t>
            </a:r>
            <a:r>
              <a:rPr lang="nl-NL" sz="750" b="1" dirty="0">
                <a:solidFill>
                  <a:schemeClr val="tx1">
                    <a:lumMod val="65000"/>
                    <a:lumOff val="35000"/>
                  </a:schemeClr>
                </a:solidFill>
                <a:latin typeface="Calibri" panose="020F0502020204030204" pitchFamily="34" charset="0"/>
                <a:cs typeface="Calibri" panose="020F0502020204030204" pitchFamily="34" charset="0"/>
              </a:rPr>
              <a:t>PRESENTATIE</a:t>
            </a:r>
            <a:r>
              <a:rPr lang="nl-NL" sz="750" b="0" dirty="0">
                <a:solidFill>
                  <a:schemeClr val="tx1">
                    <a:lumMod val="65000"/>
                    <a:lumOff val="35000"/>
                  </a:schemeClr>
                </a:solidFill>
                <a:latin typeface="Calibri" panose="020F0502020204030204" pitchFamily="34" charset="0"/>
                <a:cs typeface="Calibri" panose="020F0502020204030204" pitchFamily="34" charset="0"/>
              </a:rPr>
              <a:t>. Hier staan knoppen die handig zijn bij het maken van deze presentatie.</a:t>
            </a:r>
          </a:p>
          <a:p>
            <a:pPr>
              <a:lnSpc>
                <a:spcPct val="120000"/>
              </a:lnSpc>
            </a:pPr>
            <a:endParaRPr lang="nl-NL" sz="75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2" name="ALGEMEEN">
            <a:extLst>
              <a:ext uri="{FF2B5EF4-FFF2-40B4-BE49-F238E27FC236}">
                <a16:creationId xmlns:a16="http://schemas.microsoft.com/office/drawing/2014/main" id="{6B678532-72AB-4304-840A-164DBB0B13CC}"/>
              </a:ext>
            </a:extLst>
          </p:cNvPr>
          <p:cNvSpPr txBox="1"/>
          <p:nvPr userDrawn="1"/>
        </p:nvSpPr>
        <p:spPr>
          <a:xfrm>
            <a:off x="988063" y="1145"/>
            <a:ext cx="1890713" cy="213585"/>
          </a:xfrm>
          <a:prstGeom prst="rect">
            <a:avLst/>
          </a:prstGeom>
          <a:solidFill>
            <a:schemeClr val="bg1">
              <a:lumMod val="65000"/>
            </a:schemeClr>
          </a:solidFill>
        </p:spPr>
        <p:txBody>
          <a:bodyPr wrap="square" rtlCol="0">
            <a:spAutoFit/>
          </a:bodyPr>
          <a:lstStyle/>
          <a:p>
            <a:pPr algn="ctr"/>
            <a:r>
              <a:rPr lang="nl-NL" sz="788" dirty="0">
                <a:solidFill>
                  <a:schemeClr val="bg1"/>
                </a:solidFill>
                <a:latin typeface="Calibri" panose="020F0502020204030204" pitchFamily="34" charset="0"/>
                <a:cs typeface="Calibri" panose="020F0502020204030204" pitchFamily="34" charset="0"/>
              </a:rPr>
              <a:t>ALGEMEEN</a:t>
            </a:r>
          </a:p>
        </p:txBody>
      </p:sp>
      <p:sp>
        <p:nvSpPr>
          <p:cNvPr id="5" name="TITEL">
            <a:extLst>
              <a:ext uri="{FF2B5EF4-FFF2-40B4-BE49-F238E27FC236}">
                <a16:creationId xmlns:a16="http://schemas.microsoft.com/office/drawing/2014/main" id="{AB44FDE7-1C3E-4762-9461-6A5F038403BC}"/>
              </a:ext>
            </a:extLst>
          </p:cNvPr>
          <p:cNvSpPr txBox="1"/>
          <p:nvPr userDrawn="1"/>
        </p:nvSpPr>
        <p:spPr>
          <a:xfrm>
            <a:off x="-1" y="-306425"/>
            <a:ext cx="9143999" cy="302081"/>
          </a:xfrm>
          <a:prstGeom prst="rect">
            <a:avLst/>
          </a:prstGeom>
          <a:solidFill>
            <a:schemeClr val="accent4"/>
          </a:solidFill>
        </p:spPr>
        <p:txBody>
          <a:bodyPr wrap="square" tIns="81000" bIns="81000" rtlCol="0" anchor="ctr" anchorCtr="0">
            <a:spAutoFit/>
          </a:bodyPr>
          <a:lstStyle/>
          <a:p>
            <a:pPr algn="ctr"/>
            <a:r>
              <a:rPr lang="nl-NL" sz="900" dirty="0">
                <a:solidFill>
                  <a:schemeClr val="bg1"/>
                </a:solidFill>
                <a:latin typeface="Calibri" panose="020F0502020204030204" pitchFamily="34" charset="0"/>
                <a:cs typeface="Calibri" panose="020F0502020204030204" pitchFamily="34" charset="0"/>
              </a:rPr>
              <a:t>TIPS VOOR HET GEBRUIK VAN DE PRESENTATIE</a:t>
            </a:r>
          </a:p>
        </p:txBody>
      </p:sp>
      <p:pic>
        <p:nvPicPr>
          <p:cNvPr id="3" name="Afbeelding 2">
            <a:extLst>
              <a:ext uri="{FF2B5EF4-FFF2-40B4-BE49-F238E27FC236}">
                <a16:creationId xmlns:a16="http://schemas.microsoft.com/office/drawing/2014/main" id="{962A7BF3-4D31-44E9-AB18-D92DF016BE0D}"/>
              </a:ext>
            </a:extLst>
          </p:cNvPr>
          <p:cNvPicPr>
            <a:picLocks noChangeAspect="1"/>
          </p:cNvPicPr>
          <p:nvPr userDrawn="1"/>
        </p:nvPicPr>
        <p:blipFill rotWithShape="1">
          <a:blip r:embed="rId20"/>
          <a:srcRect r="22914"/>
          <a:stretch/>
        </p:blipFill>
        <p:spPr>
          <a:xfrm>
            <a:off x="981479" y="917228"/>
            <a:ext cx="1456921" cy="312327"/>
          </a:xfrm>
          <a:prstGeom prst="rect">
            <a:avLst/>
          </a:prstGeom>
        </p:spPr>
      </p:pic>
      <p:pic>
        <p:nvPicPr>
          <p:cNvPr id="7" name="Afbeelding 6">
            <a:extLst>
              <a:ext uri="{FF2B5EF4-FFF2-40B4-BE49-F238E27FC236}">
                <a16:creationId xmlns:a16="http://schemas.microsoft.com/office/drawing/2014/main" id="{50F930C1-07CC-4B10-A49A-D332B0E3C60C}"/>
              </a:ext>
            </a:extLst>
          </p:cNvPr>
          <p:cNvPicPr>
            <a:picLocks noChangeAspect="1"/>
          </p:cNvPicPr>
          <p:nvPr userDrawn="1"/>
        </p:nvPicPr>
        <p:blipFill rotWithShape="1">
          <a:blip r:embed="rId21"/>
          <a:srcRect r="3495" b="35686"/>
          <a:stretch/>
        </p:blipFill>
        <p:spPr>
          <a:xfrm>
            <a:off x="3099004" y="949336"/>
            <a:ext cx="1841582" cy="1071474"/>
          </a:xfrm>
          <a:prstGeom prst="rect">
            <a:avLst/>
          </a:prstGeom>
        </p:spPr>
      </p:pic>
    </p:spTree>
    <p:extLst>
      <p:ext uri="{BB962C8B-B14F-4D97-AF65-F5344CB8AC3E}">
        <p14:creationId xmlns:p14="http://schemas.microsoft.com/office/powerpoint/2010/main" val="24864313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11">
          <p15:clr>
            <a:srgbClr val="FBAE40"/>
          </p15:clr>
        </p15:guide>
        <p15:guide id="2" pos="7242">
          <p15:clr>
            <a:srgbClr val="FBAE40"/>
          </p15:clr>
        </p15:guide>
        <p15:guide id="3" pos="3840">
          <p15:clr>
            <a:srgbClr val="FBAE40"/>
          </p15:clr>
        </p15:guide>
        <p15:guide id="4" pos="2026">
          <p15:clr>
            <a:srgbClr val="FBAE40"/>
          </p15:clr>
        </p15:guide>
        <p15:guide id="5" pos="5654">
          <p15:clr>
            <a:srgbClr val="FBAE40"/>
          </p15:clr>
        </p15:guide>
        <p15:guide id="6" pos="1799">
          <p15:clr>
            <a:srgbClr val="FBAE40"/>
          </p15:clr>
        </p15:guide>
        <p15:guide id="7" pos="3613">
          <p15:clr>
            <a:srgbClr val="FBAE40"/>
          </p15:clr>
        </p15:guide>
        <p15:guide id="8" pos="5428">
          <p15:clr>
            <a:srgbClr val="FBAE40"/>
          </p15:clr>
        </p15:guide>
        <p15:guide id="9" orient="horz" pos="278">
          <p15:clr>
            <a:srgbClr val="FBAE40"/>
          </p15:clr>
        </p15:guide>
        <p15:guide id="10" orient="horz" pos="42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51CFE3A-C8FC-4F80-B260-6BF297F15459}"/>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3"/>
          </a:solidFill>
        </p:spPr>
        <p:txBody>
          <a:bodyPr wrap="square" lIns="0" tIns="0" rIns="0" bIns="0" rtlCol="0">
            <a:noAutofit/>
          </a:bodyPr>
          <a:lstStyle/>
          <a:p>
            <a:endParaRPr>
              <a:solidFill>
                <a:prstClr val="black"/>
              </a:solidFill>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Tree>
    <p:extLst>
      <p:ext uri="{BB962C8B-B14F-4D97-AF65-F5344CB8AC3E}">
        <p14:creationId xmlns:p14="http://schemas.microsoft.com/office/powerpoint/2010/main" val="2282190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dia donker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251CFE3A-C8FC-4F80-B260-6BF297F15459}"/>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4"/>
          </a:solidFill>
        </p:spPr>
        <p:txBody>
          <a:bodyPr wrap="square" lIns="0" tIns="0" rIns="0" bIns="0" rtlCol="0">
            <a:noAutofit/>
          </a:bodyPr>
          <a:lstStyle/>
          <a:p>
            <a:endParaRPr>
              <a:solidFill>
                <a:prstClr val="black"/>
              </a:solidFill>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Tree>
    <p:extLst>
      <p:ext uri="{BB962C8B-B14F-4D97-AF65-F5344CB8AC3E}">
        <p14:creationId xmlns:p14="http://schemas.microsoft.com/office/powerpoint/2010/main" val="660925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 lichtblauw">
    <p:bg>
      <p:bgPr>
        <a:solidFill>
          <a:schemeClr val="bg1"/>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1036E88-0A9C-467F-8062-ECF7FD4D672E}"/>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1"/>
          </a:solidFill>
        </p:spPr>
        <p:txBody>
          <a:bodyPr wrap="square" lIns="0" tIns="0" rIns="0" bIns="0" rtlCol="0">
            <a:noAutofit/>
          </a:bodyPr>
          <a:lstStyle/>
          <a:p>
            <a:endParaRPr>
              <a:solidFill>
                <a:prstClr val="black"/>
              </a:solidFill>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Tree>
    <p:extLst>
      <p:ext uri="{BB962C8B-B14F-4D97-AF65-F5344CB8AC3E}">
        <p14:creationId xmlns:p14="http://schemas.microsoft.com/office/powerpoint/2010/main" val="2156831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sluiting paars">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A1FC4D51-8E9E-4A00-A0FE-BFD27405D0FF}"/>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3"/>
          </a:solidFill>
        </p:spPr>
        <p:txBody>
          <a:bodyPr wrap="square" lIns="0" tIns="0" rIns="0" bIns="0" rtlCol="0">
            <a:noAutofit/>
          </a:bodyPr>
          <a:lstStyle/>
          <a:p>
            <a:endParaRPr>
              <a:solidFill>
                <a:prstClr val="black"/>
              </a:solidFill>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Tree>
    <p:extLst>
      <p:ext uri="{BB962C8B-B14F-4D97-AF65-F5344CB8AC3E}">
        <p14:creationId xmlns:p14="http://schemas.microsoft.com/office/powerpoint/2010/main" val="907367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sluiting licht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91A84008-13D2-4E00-871B-90209350D084}"/>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1"/>
          </a:solidFill>
        </p:spPr>
        <p:txBody>
          <a:bodyPr wrap="square" lIns="0" tIns="0" rIns="0" bIns="0" rtlCol="0">
            <a:noAutofit/>
          </a:bodyPr>
          <a:lstStyle/>
          <a:p>
            <a:endParaRPr>
              <a:solidFill>
                <a:prstClr val="black"/>
              </a:solidFill>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Tree>
    <p:extLst>
      <p:ext uri="{BB962C8B-B14F-4D97-AF65-F5344CB8AC3E}">
        <p14:creationId xmlns:p14="http://schemas.microsoft.com/office/powerpoint/2010/main" val="281991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afbeelding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3505200" y="1508125"/>
            <a:ext cx="5112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3505200" y="483496"/>
            <a:ext cx="5105400" cy="786504"/>
          </a:xfrm>
        </p:spPr>
        <p:txBody>
          <a:body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A169EDA3-8970-4D71-B3EA-F319B0353C68}"/>
              </a:ext>
            </a:extLst>
          </p:cNvPr>
          <p:cNvSpPr>
            <a:spLocks noGrp="1"/>
          </p:cNvSpPr>
          <p:nvPr>
            <p:ph type="pic" sz="quarter" idx="11"/>
          </p:nvPr>
        </p:nvSpPr>
        <p:spPr>
          <a:xfrm>
            <a:off x="1" y="0"/>
            <a:ext cx="3396321" cy="5149850"/>
          </a:xfrm>
          <a:custGeom>
            <a:avLst/>
            <a:gdLst>
              <a:gd name="connsiteX0" fmla="*/ 0 w 3396321"/>
              <a:gd name="connsiteY0" fmla="*/ 0 h 5149850"/>
              <a:gd name="connsiteX1" fmla="*/ 2548226 w 3396321"/>
              <a:gd name="connsiteY1" fmla="*/ 0 h 5149850"/>
              <a:gd name="connsiteX2" fmla="*/ 3396321 w 3396321"/>
              <a:gd name="connsiteY2" fmla="*/ 5149850 h 5149850"/>
              <a:gd name="connsiteX3" fmla="*/ 0 w 3396321"/>
              <a:gd name="connsiteY3" fmla="*/ 5149850 h 5149850"/>
            </a:gdLst>
            <a:ahLst/>
            <a:cxnLst>
              <a:cxn ang="0">
                <a:pos x="connsiteX0" y="connsiteY0"/>
              </a:cxn>
              <a:cxn ang="0">
                <a:pos x="connsiteX1" y="connsiteY1"/>
              </a:cxn>
              <a:cxn ang="0">
                <a:pos x="connsiteX2" y="connsiteY2"/>
              </a:cxn>
              <a:cxn ang="0">
                <a:pos x="connsiteX3" y="connsiteY3"/>
              </a:cxn>
            </a:cxnLst>
            <a:rect l="l" t="t" r="r" b="b"/>
            <a:pathLst>
              <a:path w="3396321" h="5149850">
                <a:moveTo>
                  <a:pt x="0" y="0"/>
                </a:moveTo>
                <a:lnTo>
                  <a:pt x="2548226" y="0"/>
                </a:lnTo>
                <a:lnTo>
                  <a:pt x="3396321" y="5149850"/>
                </a:lnTo>
                <a:lnTo>
                  <a:pt x="0" y="5149850"/>
                </a:lnTo>
                <a:close/>
              </a:path>
            </a:pathLst>
          </a:custGeom>
          <a:solidFill>
            <a:schemeClr val="bg2">
              <a:lumMod val="90000"/>
            </a:schemeClr>
          </a:solidFill>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101496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sluiting 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DDCB525-8FBF-4C50-A78E-B8B4A91F4E01}"/>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4"/>
          </a:solidFill>
        </p:spPr>
        <p:txBody>
          <a:bodyPr wrap="square" lIns="0" tIns="0" rIns="0" bIns="0" rtlCol="0">
            <a:noAutofit/>
          </a:bodyPr>
          <a:lstStyle/>
          <a:p>
            <a:endParaRPr>
              <a:solidFill>
                <a:prstClr val="black"/>
              </a:solidFill>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Tree>
    <p:extLst>
      <p:ext uri="{BB962C8B-B14F-4D97-AF65-F5344CB8AC3E}">
        <p14:creationId xmlns:p14="http://schemas.microsoft.com/office/powerpoint/2010/main" val="88438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5"/>
            <a:ext cx="817245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371158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5"/>
            <a:ext cx="67818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
        <p:nvSpPr>
          <p:cNvPr id="4" name="Parallellogram 3">
            <a:extLst>
              <a:ext uri="{FF2B5EF4-FFF2-40B4-BE49-F238E27FC236}">
                <a16:creationId xmlns:a16="http://schemas.microsoft.com/office/drawing/2014/main" id="{FA73D138-2992-4A19-9CF7-87B9A219F0DA}"/>
              </a:ext>
            </a:extLst>
          </p:cNvPr>
          <p:cNvSpPr/>
          <p:nvPr userDrawn="1"/>
        </p:nvSpPr>
        <p:spPr>
          <a:xfrm>
            <a:off x="7696200" y="-198438"/>
            <a:ext cx="3124200" cy="5546725"/>
          </a:xfrm>
          <a:prstGeom prst="parallelogram">
            <a:avLst>
              <a:gd name="adj" fmla="val 29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85907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 afbeelding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3505200" y="1508125"/>
            <a:ext cx="5112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3505200" y="483496"/>
            <a:ext cx="5105400" cy="786504"/>
          </a:xfrm>
        </p:spPr>
        <p:txBody>
          <a:body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A169EDA3-8970-4D71-B3EA-F319B0353C68}"/>
              </a:ext>
            </a:extLst>
          </p:cNvPr>
          <p:cNvSpPr>
            <a:spLocks noGrp="1"/>
          </p:cNvSpPr>
          <p:nvPr>
            <p:ph type="pic" sz="quarter" idx="11"/>
          </p:nvPr>
        </p:nvSpPr>
        <p:spPr>
          <a:xfrm>
            <a:off x="1" y="0"/>
            <a:ext cx="3396321" cy="5149850"/>
          </a:xfrm>
          <a:custGeom>
            <a:avLst/>
            <a:gdLst>
              <a:gd name="connsiteX0" fmla="*/ 0 w 3396321"/>
              <a:gd name="connsiteY0" fmla="*/ 0 h 5149850"/>
              <a:gd name="connsiteX1" fmla="*/ 2548226 w 3396321"/>
              <a:gd name="connsiteY1" fmla="*/ 0 h 5149850"/>
              <a:gd name="connsiteX2" fmla="*/ 3396321 w 3396321"/>
              <a:gd name="connsiteY2" fmla="*/ 5149850 h 5149850"/>
              <a:gd name="connsiteX3" fmla="*/ 0 w 3396321"/>
              <a:gd name="connsiteY3" fmla="*/ 5149850 h 5149850"/>
            </a:gdLst>
            <a:ahLst/>
            <a:cxnLst>
              <a:cxn ang="0">
                <a:pos x="connsiteX0" y="connsiteY0"/>
              </a:cxn>
              <a:cxn ang="0">
                <a:pos x="connsiteX1" y="connsiteY1"/>
              </a:cxn>
              <a:cxn ang="0">
                <a:pos x="connsiteX2" y="connsiteY2"/>
              </a:cxn>
              <a:cxn ang="0">
                <a:pos x="connsiteX3" y="connsiteY3"/>
              </a:cxn>
            </a:cxnLst>
            <a:rect l="l" t="t" r="r" b="b"/>
            <a:pathLst>
              <a:path w="3396321" h="5149850">
                <a:moveTo>
                  <a:pt x="0" y="0"/>
                </a:moveTo>
                <a:lnTo>
                  <a:pt x="2548226" y="0"/>
                </a:lnTo>
                <a:lnTo>
                  <a:pt x="3396321" y="5149850"/>
                </a:lnTo>
                <a:lnTo>
                  <a:pt x="0" y="5149850"/>
                </a:lnTo>
                <a:close/>
              </a:path>
            </a:pathLst>
          </a:custGeom>
          <a:solidFill>
            <a:schemeClr val="bg2">
              <a:lumMod val="90000"/>
            </a:schemeClr>
          </a:solidFill>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3174719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 tekst en objec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C9503A-EA17-4BCD-95EF-F024465BED96}"/>
              </a:ext>
            </a:extLst>
          </p:cNvPr>
          <p:cNvSpPr txBox="1"/>
          <p:nvPr userDrawn="1"/>
        </p:nvSpPr>
        <p:spPr>
          <a:xfrm>
            <a:off x="527300" y="897302"/>
            <a:ext cx="2444500" cy="1102033"/>
          </a:xfrm>
          <a:prstGeom prst="rect">
            <a:avLst/>
          </a:prstGeom>
        </p:spPr>
        <p:txBody>
          <a:bodyPr vert="horz" wrap="square" lIns="0" tIns="2540" rIns="0" bIns="0" rtlCol="0">
            <a:spAutoFit/>
          </a:bodyPr>
          <a:lstStyle/>
          <a:p>
            <a:pPr marL="12700" marR="5080">
              <a:lnSpc>
                <a:spcPct val="101800"/>
              </a:lnSpc>
              <a:spcBef>
                <a:spcPts val="20"/>
              </a:spcBef>
            </a:pPr>
            <a:r>
              <a:rPr sz="3600" b="1" spc="70" dirty="0">
                <a:solidFill>
                  <a:srgbClr val="FFFFFF"/>
                </a:solidFill>
                <a:latin typeface="Inter"/>
                <a:cs typeface="Inter"/>
              </a:rPr>
              <a:t>Stevig </a:t>
            </a:r>
            <a:r>
              <a:rPr sz="3600" b="1" spc="120" dirty="0">
                <a:solidFill>
                  <a:srgbClr val="FFFFFF"/>
                </a:solidFill>
                <a:latin typeface="Inter"/>
                <a:cs typeface="Inter"/>
              </a:rPr>
              <a:t>in  </a:t>
            </a:r>
            <a:r>
              <a:rPr sz="3600" b="1" spc="50" dirty="0">
                <a:solidFill>
                  <a:srgbClr val="FFFFFF"/>
                </a:solidFill>
                <a:latin typeface="Inter"/>
                <a:cs typeface="Inter"/>
              </a:rPr>
              <a:t>b</a:t>
            </a:r>
            <a:r>
              <a:rPr sz="3600" b="1" spc="30" dirty="0">
                <a:solidFill>
                  <a:srgbClr val="FFFFFF"/>
                </a:solidFill>
                <a:latin typeface="Inter"/>
                <a:cs typeface="Inter"/>
              </a:rPr>
              <a:t>e</a:t>
            </a:r>
            <a:r>
              <a:rPr sz="3600" b="1" spc="85" dirty="0">
                <a:solidFill>
                  <a:srgbClr val="FFFFFF"/>
                </a:solidFill>
                <a:latin typeface="Inter"/>
                <a:cs typeface="Inter"/>
              </a:rPr>
              <a:t>w</a:t>
            </a:r>
            <a:r>
              <a:rPr sz="3600" b="1" spc="95" dirty="0">
                <a:solidFill>
                  <a:srgbClr val="FFFFFF"/>
                </a:solidFill>
                <a:latin typeface="Inter"/>
                <a:cs typeface="Inter"/>
              </a:rPr>
              <a:t>eging</a:t>
            </a:r>
            <a:endParaRPr sz="3600" b="1" dirty="0">
              <a:solidFill>
                <a:prstClr val="black"/>
              </a:solidFill>
              <a:latin typeface="Inter"/>
              <a:cs typeface="Inter"/>
            </a:endParaRPr>
          </a:p>
        </p:txBody>
      </p:sp>
      <p:sp>
        <p:nvSpPr>
          <p:cNvPr id="4" name="Tijdelijke aanduiding voor inhoud 3">
            <a:extLst>
              <a:ext uri="{FF2B5EF4-FFF2-40B4-BE49-F238E27FC236}">
                <a16:creationId xmlns:a16="http://schemas.microsoft.com/office/drawing/2014/main" id="{0A4D7460-6353-4146-80F6-26C48DE76E42}"/>
              </a:ext>
            </a:extLst>
          </p:cNvPr>
          <p:cNvSpPr>
            <a:spLocks noGrp="1"/>
          </p:cNvSpPr>
          <p:nvPr>
            <p:ph sz="quarter" idx="11"/>
          </p:nvPr>
        </p:nvSpPr>
        <p:spPr>
          <a:xfrm>
            <a:off x="4724402" y="897302"/>
            <a:ext cx="3892548" cy="349082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tekst 9">
            <a:extLst>
              <a:ext uri="{FF2B5EF4-FFF2-40B4-BE49-F238E27FC236}">
                <a16:creationId xmlns:a16="http://schemas.microsoft.com/office/drawing/2014/main" id="{237C4CEB-1B29-4EF6-B795-FC542322C55D}"/>
              </a:ext>
            </a:extLst>
          </p:cNvPr>
          <p:cNvSpPr>
            <a:spLocks noGrp="1"/>
          </p:cNvSpPr>
          <p:nvPr>
            <p:ph type="body" sz="quarter" idx="12"/>
          </p:nvPr>
        </p:nvSpPr>
        <p:spPr>
          <a:xfrm>
            <a:off x="457200" y="1508125"/>
            <a:ext cx="3962400" cy="2879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1">
            <a:extLst>
              <a:ext uri="{FF2B5EF4-FFF2-40B4-BE49-F238E27FC236}">
                <a16:creationId xmlns:a16="http://schemas.microsoft.com/office/drawing/2014/main" id="{693310D3-4534-475C-810B-AA555645E0C7}"/>
              </a:ext>
            </a:extLst>
          </p:cNvPr>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362193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 tekst en quot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4499B443-0EF2-486F-A7BC-72E627A47146}"/>
              </a:ext>
            </a:extLst>
          </p:cNvPr>
          <p:cNvSpPr/>
          <p:nvPr userDrawn="1"/>
        </p:nvSpPr>
        <p:spPr>
          <a:xfrm>
            <a:off x="5638800" y="-198440"/>
            <a:ext cx="4419600" cy="5546726"/>
          </a:xfrm>
          <a:custGeom>
            <a:avLst/>
            <a:gdLst>
              <a:gd name="connsiteX0" fmla="*/ 2208854 w 4419600"/>
              <a:gd name="connsiteY0" fmla="*/ 0 h 5546726"/>
              <a:gd name="connsiteX1" fmla="*/ 4419600 w 4419600"/>
              <a:gd name="connsiteY1" fmla="*/ 0 h 5546726"/>
              <a:gd name="connsiteX2" fmla="*/ 3506146 w 4419600"/>
              <a:gd name="connsiteY2" fmla="*/ 5546725 h 5546726"/>
              <a:gd name="connsiteX3" fmla="*/ 2210746 w 4419600"/>
              <a:gd name="connsiteY3" fmla="*/ 5546725 h 5546726"/>
              <a:gd name="connsiteX4" fmla="*/ 2210746 w 4419600"/>
              <a:gd name="connsiteY4" fmla="*/ 5546726 h 5546726"/>
              <a:gd name="connsiteX5" fmla="*/ 0 w 4419600"/>
              <a:gd name="connsiteY5" fmla="*/ 5546726 h 5546726"/>
              <a:gd name="connsiteX6" fmla="*/ 913454 w 4419600"/>
              <a:gd name="connsiteY6" fmla="*/ 1 h 5546726"/>
              <a:gd name="connsiteX7" fmla="*/ 2208854 w 4419600"/>
              <a:gd name="connsiteY7" fmla="*/ 1 h 554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546726">
                <a:moveTo>
                  <a:pt x="2208854" y="0"/>
                </a:moveTo>
                <a:lnTo>
                  <a:pt x="4419600" y="0"/>
                </a:lnTo>
                <a:lnTo>
                  <a:pt x="3506146" y="5546725"/>
                </a:lnTo>
                <a:lnTo>
                  <a:pt x="2210746" y="5546725"/>
                </a:lnTo>
                <a:lnTo>
                  <a:pt x="2210746" y="5546726"/>
                </a:lnTo>
                <a:lnTo>
                  <a:pt x="0" y="5546726"/>
                </a:lnTo>
                <a:lnTo>
                  <a:pt x="913454" y="1"/>
                </a:lnTo>
                <a:lnTo>
                  <a:pt x="2208854"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solidFill>
                <a:prstClr val="white"/>
              </a:solidFill>
            </a:endParaRPr>
          </a:p>
        </p:txBody>
      </p:sp>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5"/>
            <a:ext cx="4953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457200" y="483496"/>
            <a:ext cx="4953000" cy="786504"/>
          </a:xfrm>
        </p:spPr>
        <p:txBody>
          <a:body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ABC93AE6-7B92-4F65-AC44-862F3D80E58E}"/>
              </a:ext>
            </a:extLst>
          </p:cNvPr>
          <p:cNvSpPr>
            <a:spLocks noGrp="1"/>
          </p:cNvSpPr>
          <p:nvPr>
            <p:ph type="body" sz="quarter" idx="11" hasCustomPrompt="1"/>
          </p:nvPr>
        </p:nvSpPr>
        <p:spPr>
          <a:xfrm>
            <a:off x="6248400" y="2803525"/>
            <a:ext cx="576000" cy="576000"/>
          </a:xfrm>
          <a:blipFill dpi="0"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nl-NL" dirty="0"/>
              <a:t> </a:t>
            </a:r>
          </a:p>
        </p:txBody>
      </p:sp>
      <p:sp>
        <p:nvSpPr>
          <p:cNvPr id="10" name="Tijdelijke aanduiding voor tekst 9">
            <a:extLst>
              <a:ext uri="{FF2B5EF4-FFF2-40B4-BE49-F238E27FC236}">
                <a16:creationId xmlns:a16="http://schemas.microsoft.com/office/drawing/2014/main" id="{6E8FD8E2-CDDE-456D-920E-EF3059ABEB2E}"/>
              </a:ext>
            </a:extLst>
          </p:cNvPr>
          <p:cNvSpPr>
            <a:spLocks noGrp="1"/>
          </p:cNvSpPr>
          <p:nvPr>
            <p:ph type="body" sz="quarter" idx="12"/>
          </p:nvPr>
        </p:nvSpPr>
        <p:spPr>
          <a:xfrm>
            <a:off x="6900863" y="3108325"/>
            <a:ext cx="1785937" cy="1524000"/>
          </a:xfrm>
        </p:spPr>
        <p:txBody>
          <a:bodyPr/>
          <a:lstStyle>
            <a:lvl1pPr>
              <a:defRPr b="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nl-NL"/>
              <a:t>Klik om de modelstijlen te bewerken</a:t>
            </a:r>
          </a:p>
        </p:txBody>
      </p:sp>
    </p:spTree>
    <p:extLst>
      <p:ext uri="{BB962C8B-B14F-4D97-AF65-F5344CB8AC3E}">
        <p14:creationId xmlns:p14="http://schemas.microsoft.com/office/powerpoint/2010/main" val="3011895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ussendia paars">
    <p:bg>
      <p:bgPr>
        <a:solidFill>
          <a:schemeClr val="bg1"/>
        </a:solidFill>
        <a:effectLst/>
      </p:bgPr>
    </p:b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875D95FA-30CC-48F7-8783-132E4ED9E4D6}"/>
              </a:ext>
            </a:extLst>
          </p:cNvPr>
          <p:cNvSpPr/>
          <p:nvPr userDrawn="1"/>
        </p:nvSpPr>
        <p:spPr>
          <a:xfrm>
            <a:off x="0" y="1"/>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3"/>
          </a:solidFill>
        </p:spPr>
        <p:txBody>
          <a:bodyPr wrap="square" lIns="0" tIns="0" rIns="0" bIns="0" rtlCol="0">
            <a:noAutofit/>
          </a:bodyPr>
          <a:lstStyle/>
          <a:p>
            <a:endParaRPr>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0" y="1736725"/>
            <a:ext cx="2690813" cy="1981200"/>
          </a:xfrm>
        </p:spPr>
        <p:txBody>
          <a:bodyPr/>
          <a:lstStyle>
            <a:lvl1pPr marL="180975" indent="-180975">
              <a:spcAft>
                <a:spcPts val="400"/>
              </a:spcAft>
              <a:buFont typeface="Arial" panose="020B0604020202020204" pitchFamily="34" charset="0"/>
              <a:buChar cha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1" name="Tijdelijke aanduiding voor afbeelding 10">
            <a:extLst>
              <a:ext uri="{FF2B5EF4-FFF2-40B4-BE49-F238E27FC236}">
                <a16:creationId xmlns:a16="http://schemas.microsoft.com/office/drawing/2014/main" id="{EFC69F6F-C4F6-4481-AEEE-1A7D776D44B5}"/>
              </a:ext>
            </a:extLst>
          </p:cNvPr>
          <p:cNvSpPr>
            <a:spLocks noGrp="1"/>
          </p:cNvSpPr>
          <p:nvPr>
            <p:ph type="pic" sz="quarter" idx="12"/>
          </p:nvPr>
        </p:nvSpPr>
        <p:spPr>
          <a:xfrm>
            <a:off x="3154280" y="0"/>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460954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ussendia lichtblauw">
    <p:bg>
      <p:bgPr>
        <a:solidFill>
          <a:schemeClr val="bg1"/>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3E993A6E-4149-482C-8525-13BCA6B05E7D}"/>
              </a:ext>
            </a:extLst>
          </p:cNvPr>
          <p:cNvSpPr/>
          <p:nvPr userDrawn="1"/>
        </p:nvSpPr>
        <p:spPr>
          <a:xfrm>
            <a:off x="0" y="1"/>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1"/>
          </a:solidFill>
        </p:spPr>
        <p:txBody>
          <a:bodyPr wrap="square" lIns="0" tIns="0" rIns="0" bIns="0" rtlCol="0">
            <a:noAutofit/>
          </a:bodyPr>
          <a:lstStyle/>
          <a:p>
            <a:endParaRPr>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0" y="1736725"/>
            <a:ext cx="2690813" cy="1981200"/>
          </a:xfrm>
        </p:spPr>
        <p:txBody>
          <a:bodyPr/>
          <a:lstStyle>
            <a:lvl1pPr marL="180975" indent="-180975">
              <a:spcAft>
                <a:spcPts val="400"/>
              </a:spcAft>
              <a:buFont typeface="Arial" panose="020B0604020202020204" pitchFamily="34" charset="0"/>
              <a:buChar cha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2" name="Tijdelijke aanduiding voor afbeelding 11">
            <a:extLst>
              <a:ext uri="{FF2B5EF4-FFF2-40B4-BE49-F238E27FC236}">
                <a16:creationId xmlns:a16="http://schemas.microsoft.com/office/drawing/2014/main" id="{8CB9CC38-6C06-4423-85DD-F1B0EA066B50}"/>
              </a:ext>
            </a:extLst>
          </p:cNvPr>
          <p:cNvSpPr>
            <a:spLocks noGrp="1"/>
          </p:cNvSpPr>
          <p:nvPr>
            <p:ph type="pic" sz="quarter" idx="12"/>
          </p:nvPr>
        </p:nvSpPr>
        <p:spPr>
          <a:xfrm>
            <a:off x="3154280" y="0"/>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543936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ussendia blauw">
    <p:bg>
      <p:bgPr>
        <a:solidFill>
          <a:schemeClr val="bg1"/>
        </a:solidFill>
        <a:effectLst/>
      </p:bgPr>
    </p:bg>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F37D548B-5218-477D-97A3-C01EFCAEA08C}"/>
              </a:ext>
            </a:extLst>
          </p:cNvPr>
          <p:cNvSpPr/>
          <p:nvPr userDrawn="1"/>
        </p:nvSpPr>
        <p:spPr>
          <a:xfrm>
            <a:off x="0" y="1"/>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4"/>
          </a:solidFill>
        </p:spPr>
        <p:txBody>
          <a:bodyPr wrap="square" lIns="0" tIns="0" rIns="0" bIns="0" rtlCol="0">
            <a:noAutofit/>
          </a:bodyPr>
          <a:lstStyle/>
          <a:p>
            <a:endParaRPr>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0" y="1736725"/>
            <a:ext cx="2690813" cy="1981200"/>
          </a:xfrm>
        </p:spPr>
        <p:txBody>
          <a:bodyPr/>
          <a:lstStyle>
            <a:lvl1pPr marL="180975" indent="-180975">
              <a:spcAft>
                <a:spcPts val="400"/>
              </a:spcAft>
              <a:buFont typeface="Arial" panose="020B0604020202020204" pitchFamily="34" charset="0"/>
              <a:buChar cha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8" name="Tijdelijke aanduiding voor afbeelding 8">
            <a:extLst>
              <a:ext uri="{FF2B5EF4-FFF2-40B4-BE49-F238E27FC236}">
                <a16:creationId xmlns:a16="http://schemas.microsoft.com/office/drawing/2014/main" id="{B649B6C7-7D2D-430E-AC09-50D0B92A09A5}"/>
              </a:ext>
            </a:extLst>
          </p:cNvPr>
          <p:cNvSpPr>
            <a:spLocks noGrp="1"/>
          </p:cNvSpPr>
          <p:nvPr>
            <p:ph type="pic" sz="quarter" idx="12"/>
          </p:nvPr>
        </p:nvSpPr>
        <p:spPr>
          <a:xfrm>
            <a:off x="3154280" y="0"/>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762905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D7D5D7"/>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6CDE595-143C-4C52-AC90-BAD71FCE1F6B}"/>
              </a:ext>
            </a:extLst>
          </p:cNvPr>
          <p:cNvSpPr>
            <a:spLocks noGrp="1"/>
          </p:cNvSpPr>
          <p:nvPr>
            <p:ph type="pic" sz="quarter" idx="13"/>
          </p:nvPr>
        </p:nvSpPr>
        <p:spPr>
          <a:xfrm>
            <a:off x="0" y="0"/>
            <a:ext cx="9144000" cy="5149850"/>
          </a:xfrm>
          <a:solidFill>
            <a:srgbClr val="D7D5D7"/>
          </a:solidFill>
        </p:spPr>
        <p:txBody>
          <a:bodyPr lIns="360000" tIns="360000"/>
          <a:lstStyle>
            <a:lvl1pPr>
              <a:defRPr>
                <a:solidFill>
                  <a:schemeClr val="tx1"/>
                </a:solidFill>
              </a:defRPr>
            </a:lvl1pPr>
          </a:lstStyle>
          <a:p>
            <a:r>
              <a:rPr lang="nl-NL"/>
              <a:t>Klik op het pictogram als u een afbeelding wilt toevoegen</a:t>
            </a:r>
            <a:endParaRPr lang="nl-NL" dirty="0"/>
          </a:p>
        </p:txBody>
      </p:sp>
      <p:sp>
        <p:nvSpPr>
          <p:cNvPr id="7" name="Tijdelijke aanduiding voor tekst 6">
            <a:extLst>
              <a:ext uri="{FF2B5EF4-FFF2-40B4-BE49-F238E27FC236}">
                <a16:creationId xmlns:a16="http://schemas.microsoft.com/office/drawing/2014/main" id="{DE731AAA-FE00-4A22-B50A-4EC9717C016D}"/>
              </a:ext>
            </a:extLst>
          </p:cNvPr>
          <p:cNvSpPr>
            <a:spLocks noGrp="1"/>
          </p:cNvSpPr>
          <p:nvPr>
            <p:ph type="body" sz="quarter" idx="10" hasCustomPrompt="1"/>
          </p:nvPr>
        </p:nvSpPr>
        <p:spPr>
          <a:xfrm>
            <a:off x="5160154" y="3099655"/>
            <a:ext cx="3408576" cy="1447800"/>
          </a:xfrm>
        </p:spPr>
        <p:txBody>
          <a:bodyPr/>
          <a:lstStyle>
            <a:lvl1pPr marL="0" indent="0">
              <a:defRPr sz="2200" b="0">
                <a:solidFill>
                  <a:schemeClr val="bg1"/>
                </a:solidFill>
                <a:latin typeface="Cambria" panose="02040503050406030204" pitchFamily="18" charset="0"/>
                <a:ea typeface="Cambria" panose="02040503050406030204" pitchFamily="18" charset="0"/>
              </a:defRPr>
            </a:lvl1pPr>
            <a:lvl2pPr marL="0" indent="0">
              <a:defRPr sz="1800">
                <a:solidFill>
                  <a:schemeClr val="bg1"/>
                </a:solidFill>
                <a:latin typeface="Merriweather" panose="00000500000000000000" pitchFamily="2" charset="0"/>
              </a:defRPr>
            </a:lvl2pPr>
            <a:lvl3pPr marL="0" indent="0">
              <a:defRPr sz="1800">
                <a:solidFill>
                  <a:schemeClr val="bg1"/>
                </a:solidFill>
                <a:latin typeface="Merriweather" panose="00000500000000000000" pitchFamily="2" charset="0"/>
              </a:defRPr>
            </a:lvl3pPr>
            <a:lvl4pPr marL="0" indent="0">
              <a:defRPr sz="1800">
                <a:solidFill>
                  <a:schemeClr val="bg1"/>
                </a:solidFill>
                <a:latin typeface="Merriweather" panose="00000500000000000000" pitchFamily="2" charset="0"/>
              </a:defRPr>
            </a:lvl4pPr>
            <a:lvl5pPr marL="0" indent="0">
              <a:defRPr sz="1800">
                <a:solidFill>
                  <a:schemeClr val="bg1"/>
                </a:solidFill>
                <a:latin typeface="Merriweather" panose="00000500000000000000" pitchFamily="2" charset="0"/>
              </a:defRPr>
            </a:lvl5pPr>
          </a:lstStyle>
          <a:p>
            <a:pPr lvl="0"/>
            <a:r>
              <a:rPr lang="nl-NL" dirty="0"/>
              <a:t>Quote</a:t>
            </a:r>
          </a:p>
        </p:txBody>
      </p:sp>
      <p:sp>
        <p:nvSpPr>
          <p:cNvPr id="12" name="Tijdelijke aanduiding voor tekst 11">
            <a:extLst>
              <a:ext uri="{FF2B5EF4-FFF2-40B4-BE49-F238E27FC236}">
                <a16:creationId xmlns:a16="http://schemas.microsoft.com/office/drawing/2014/main" id="{295D0959-14FF-4225-8FD9-4A2CB6033071}"/>
              </a:ext>
            </a:extLst>
          </p:cNvPr>
          <p:cNvSpPr>
            <a:spLocks noGrp="1"/>
          </p:cNvSpPr>
          <p:nvPr>
            <p:ph type="body" sz="quarter" idx="12" hasCustomPrompt="1"/>
          </p:nvPr>
        </p:nvSpPr>
        <p:spPr>
          <a:xfrm>
            <a:off x="4548187" y="2811655"/>
            <a:ext cx="576000" cy="5760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nl-NL" dirty="0"/>
              <a:t>  </a:t>
            </a:r>
          </a:p>
        </p:txBody>
      </p:sp>
    </p:spTree>
    <p:extLst>
      <p:ext uri="{BB962C8B-B14F-4D97-AF65-F5344CB8AC3E}">
        <p14:creationId xmlns:p14="http://schemas.microsoft.com/office/powerpoint/2010/main" val="421736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tekst en objec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C9503A-EA17-4BCD-95EF-F024465BED96}"/>
              </a:ext>
            </a:extLst>
          </p:cNvPr>
          <p:cNvSpPr txBox="1"/>
          <p:nvPr userDrawn="1"/>
        </p:nvSpPr>
        <p:spPr>
          <a:xfrm>
            <a:off x="527300" y="897302"/>
            <a:ext cx="2444500" cy="1102033"/>
          </a:xfrm>
          <a:prstGeom prst="rect">
            <a:avLst/>
          </a:prstGeom>
        </p:spPr>
        <p:txBody>
          <a:bodyPr vert="horz" wrap="square" lIns="0" tIns="2540" rIns="0" bIns="0" rtlCol="0">
            <a:spAutoFit/>
          </a:bodyPr>
          <a:lstStyle/>
          <a:p>
            <a:pPr marL="12700" marR="5080">
              <a:lnSpc>
                <a:spcPct val="101800"/>
              </a:lnSpc>
              <a:spcBef>
                <a:spcPts val="20"/>
              </a:spcBef>
            </a:pPr>
            <a:r>
              <a:rPr sz="3600" b="1" spc="70" dirty="0">
                <a:solidFill>
                  <a:srgbClr val="FFFFFF"/>
                </a:solidFill>
                <a:latin typeface="Inter"/>
                <a:cs typeface="Inter"/>
              </a:rPr>
              <a:t>Stevig </a:t>
            </a:r>
            <a:r>
              <a:rPr sz="3600" b="1" spc="120" dirty="0">
                <a:solidFill>
                  <a:srgbClr val="FFFFFF"/>
                </a:solidFill>
                <a:latin typeface="Inter"/>
                <a:cs typeface="Inter"/>
              </a:rPr>
              <a:t>in  </a:t>
            </a:r>
            <a:r>
              <a:rPr sz="3600" b="1" spc="50" dirty="0">
                <a:solidFill>
                  <a:srgbClr val="FFFFFF"/>
                </a:solidFill>
                <a:latin typeface="Inter"/>
                <a:cs typeface="Inter"/>
              </a:rPr>
              <a:t>b</a:t>
            </a:r>
            <a:r>
              <a:rPr sz="3600" b="1" spc="30" dirty="0">
                <a:solidFill>
                  <a:srgbClr val="FFFFFF"/>
                </a:solidFill>
                <a:latin typeface="Inter"/>
                <a:cs typeface="Inter"/>
              </a:rPr>
              <a:t>e</a:t>
            </a:r>
            <a:r>
              <a:rPr sz="3600" b="1" spc="85" dirty="0">
                <a:solidFill>
                  <a:srgbClr val="FFFFFF"/>
                </a:solidFill>
                <a:latin typeface="Inter"/>
                <a:cs typeface="Inter"/>
              </a:rPr>
              <a:t>w</a:t>
            </a:r>
            <a:r>
              <a:rPr sz="3600" b="1" spc="95" dirty="0">
                <a:solidFill>
                  <a:srgbClr val="FFFFFF"/>
                </a:solidFill>
                <a:latin typeface="Inter"/>
                <a:cs typeface="Inter"/>
              </a:rPr>
              <a:t>eging</a:t>
            </a:r>
            <a:endParaRPr sz="3600" b="1" dirty="0">
              <a:latin typeface="Inter"/>
              <a:cs typeface="Inter"/>
            </a:endParaRPr>
          </a:p>
        </p:txBody>
      </p:sp>
      <p:sp>
        <p:nvSpPr>
          <p:cNvPr id="4" name="Tijdelijke aanduiding voor inhoud 3">
            <a:extLst>
              <a:ext uri="{FF2B5EF4-FFF2-40B4-BE49-F238E27FC236}">
                <a16:creationId xmlns:a16="http://schemas.microsoft.com/office/drawing/2014/main" id="{0A4D7460-6353-4146-80F6-26C48DE76E42}"/>
              </a:ext>
            </a:extLst>
          </p:cNvPr>
          <p:cNvSpPr>
            <a:spLocks noGrp="1"/>
          </p:cNvSpPr>
          <p:nvPr>
            <p:ph sz="quarter" idx="11"/>
          </p:nvPr>
        </p:nvSpPr>
        <p:spPr>
          <a:xfrm>
            <a:off x="4724402" y="897302"/>
            <a:ext cx="3892548" cy="349082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tekst 9">
            <a:extLst>
              <a:ext uri="{FF2B5EF4-FFF2-40B4-BE49-F238E27FC236}">
                <a16:creationId xmlns:a16="http://schemas.microsoft.com/office/drawing/2014/main" id="{237C4CEB-1B29-4EF6-B795-FC542322C55D}"/>
              </a:ext>
            </a:extLst>
          </p:cNvPr>
          <p:cNvSpPr>
            <a:spLocks noGrp="1"/>
          </p:cNvSpPr>
          <p:nvPr>
            <p:ph type="body" sz="quarter" idx="12"/>
          </p:nvPr>
        </p:nvSpPr>
        <p:spPr>
          <a:xfrm>
            <a:off x="457200" y="1508125"/>
            <a:ext cx="3962400" cy="2879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1">
            <a:extLst>
              <a:ext uri="{FF2B5EF4-FFF2-40B4-BE49-F238E27FC236}">
                <a16:creationId xmlns:a16="http://schemas.microsoft.com/office/drawing/2014/main" id="{693310D3-4534-475C-810B-AA555645E0C7}"/>
              </a:ext>
            </a:extLst>
          </p:cNvPr>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255693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6"/>
            <a:ext cx="817245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259015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6"/>
            <a:ext cx="67818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
        <p:nvSpPr>
          <p:cNvPr id="4" name="Parallellogram 3">
            <a:extLst>
              <a:ext uri="{FF2B5EF4-FFF2-40B4-BE49-F238E27FC236}">
                <a16:creationId xmlns:a16="http://schemas.microsoft.com/office/drawing/2014/main" id="{FA73D138-2992-4A19-9CF7-87B9A219F0DA}"/>
              </a:ext>
            </a:extLst>
          </p:cNvPr>
          <p:cNvSpPr/>
          <p:nvPr userDrawn="1"/>
        </p:nvSpPr>
        <p:spPr>
          <a:xfrm>
            <a:off x="7696200" y="-198438"/>
            <a:ext cx="3124200" cy="5546725"/>
          </a:xfrm>
          <a:prstGeom prst="parallelogram">
            <a:avLst>
              <a:gd name="adj" fmla="val 29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8">
              <a:solidFill>
                <a:prstClr val="white"/>
              </a:solidFill>
            </a:endParaRPr>
          </a:p>
        </p:txBody>
      </p:sp>
    </p:spTree>
    <p:extLst>
      <p:ext uri="{BB962C8B-B14F-4D97-AF65-F5344CB8AC3E}">
        <p14:creationId xmlns:p14="http://schemas.microsoft.com/office/powerpoint/2010/main" val="2412005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 afbeelding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3505200" y="1508126"/>
            <a:ext cx="5112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3505200" y="483496"/>
            <a:ext cx="5105400" cy="786504"/>
          </a:xfrm>
        </p:spPr>
        <p:txBody>
          <a:body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A169EDA3-8970-4D71-B3EA-F319B0353C68}"/>
              </a:ext>
            </a:extLst>
          </p:cNvPr>
          <p:cNvSpPr>
            <a:spLocks noGrp="1"/>
          </p:cNvSpPr>
          <p:nvPr>
            <p:ph type="pic" sz="quarter" idx="11"/>
          </p:nvPr>
        </p:nvSpPr>
        <p:spPr>
          <a:xfrm>
            <a:off x="2" y="0"/>
            <a:ext cx="3396321" cy="5149850"/>
          </a:xfrm>
          <a:custGeom>
            <a:avLst/>
            <a:gdLst>
              <a:gd name="connsiteX0" fmla="*/ 0 w 3396321"/>
              <a:gd name="connsiteY0" fmla="*/ 0 h 5149850"/>
              <a:gd name="connsiteX1" fmla="*/ 2548226 w 3396321"/>
              <a:gd name="connsiteY1" fmla="*/ 0 h 5149850"/>
              <a:gd name="connsiteX2" fmla="*/ 3396321 w 3396321"/>
              <a:gd name="connsiteY2" fmla="*/ 5149850 h 5149850"/>
              <a:gd name="connsiteX3" fmla="*/ 0 w 3396321"/>
              <a:gd name="connsiteY3" fmla="*/ 5149850 h 5149850"/>
            </a:gdLst>
            <a:ahLst/>
            <a:cxnLst>
              <a:cxn ang="0">
                <a:pos x="connsiteX0" y="connsiteY0"/>
              </a:cxn>
              <a:cxn ang="0">
                <a:pos x="connsiteX1" y="connsiteY1"/>
              </a:cxn>
              <a:cxn ang="0">
                <a:pos x="connsiteX2" y="connsiteY2"/>
              </a:cxn>
              <a:cxn ang="0">
                <a:pos x="connsiteX3" y="connsiteY3"/>
              </a:cxn>
            </a:cxnLst>
            <a:rect l="l" t="t" r="r" b="b"/>
            <a:pathLst>
              <a:path w="3396321" h="5149850">
                <a:moveTo>
                  <a:pt x="0" y="0"/>
                </a:moveTo>
                <a:lnTo>
                  <a:pt x="2548226" y="0"/>
                </a:lnTo>
                <a:lnTo>
                  <a:pt x="3396321" y="5149850"/>
                </a:lnTo>
                <a:lnTo>
                  <a:pt x="0" y="5149850"/>
                </a:lnTo>
                <a:close/>
              </a:path>
            </a:pathLst>
          </a:custGeom>
          <a:solidFill>
            <a:schemeClr val="bg2">
              <a:lumMod val="90000"/>
            </a:schemeClr>
          </a:solidFill>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4225354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 tekst en objec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C9503A-EA17-4BCD-95EF-F024465BED96}"/>
              </a:ext>
            </a:extLst>
          </p:cNvPr>
          <p:cNvSpPr txBox="1"/>
          <p:nvPr userDrawn="1"/>
        </p:nvSpPr>
        <p:spPr>
          <a:xfrm>
            <a:off x="527301" y="897302"/>
            <a:ext cx="2444500" cy="1131461"/>
          </a:xfrm>
          <a:prstGeom prst="rect">
            <a:avLst/>
          </a:prstGeom>
        </p:spPr>
        <p:txBody>
          <a:bodyPr vert="horz" wrap="square" lIns="0" tIns="2537" rIns="0" bIns="0" rtlCol="0">
            <a:spAutoFit/>
          </a:bodyPr>
          <a:lstStyle/>
          <a:p>
            <a:pPr marL="12685" marR="5074">
              <a:lnSpc>
                <a:spcPct val="101800"/>
              </a:lnSpc>
              <a:spcBef>
                <a:spcPts val="20"/>
              </a:spcBef>
            </a:pPr>
            <a:r>
              <a:rPr sz="3596" b="1" spc="70" dirty="0">
                <a:solidFill>
                  <a:srgbClr val="FFFFFF"/>
                </a:solidFill>
                <a:latin typeface="Inter"/>
                <a:cs typeface="Inter"/>
              </a:rPr>
              <a:t>Stevig </a:t>
            </a:r>
            <a:r>
              <a:rPr sz="3596" b="1" spc="120" dirty="0">
                <a:solidFill>
                  <a:srgbClr val="FFFFFF"/>
                </a:solidFill>
                <a:latin typeface="Inter"/>
                <a:cs typeface="Inter"/>
              </a:rPr>
              <a:t>in  </a:t>
            </a:r>
            <a:r>
              <a:rPr sz="3596" b="1" spc="50" dirty="0">
                <a:solidFill>
                  <a:srgbClr val="FFFFFF"/>
                </a:solidFill>
                <a:latin typeface="Inter"/>
                <a:cs typeface="Inter"/>
              </a:rPr>
              <a:t>b</a:t>
            </a:r>
            <a:r>
              <a:rPr sz="3596" b="1" spc="30" dirty="0">
                <a:solidFill>
                  <a:srgbClr val="FFFFFF"/>
                </a:solidFill>
                <a:latin typeface="Inter"/>
                <a:cs typeface="Inter"/>
              </a:rPr>
              <a:t>e</a:t>
            </a:r>
            <a:r>
              <a:rPr sz="3596" b="1" spc="85" dirty="0">
                <a:solidFill>
                  <a:srgbClr val="FFFFFF"/>
                </a:solidFill>
                <a:latin typeface="Inter"/>
                <a:cs typeface="Inter"/>
              </a:rPr>
              <a:t>w</a:t>
            </a:r>
            <a:r>
              <a:rPr sz="3596" b="1" spc="95" dirty="0">
                <a:solidFill>
                  <a:srgbClr val="FFFFFF"/>
                </a:solidFill>
                <a:latin typeface="Inter"/>
                <a:cs typeface="Inter"/>
              </a:rPr>
              <a:t>eging</a:t>
            </a:r>
            <a:endParaRPr sz="3596" b="1" dirty="0">
              <a:solidFill>
                <a:prstClr val="black"/>
              </a:solidFill>
              <a:latin typeface="Inter"/>
              <a:cs typeface="Inter"/>
            </a:endParaRPr>
          </a:p>
        </p:txBody>
      </p:sp>
      <p:sp>
        <p:nvSpPr>
          <p:cNvPr id="4" name="Tijdelijke aanduiding voor inhoud 3">
            <a:extLst>
              <a:ext uri="{FF2B5EF4-FFF2-40B4-BE49-F238E27FC236}">
                <a16:creationId xmlns:a16="http://schemas.microsoft.com/office/drawing/2014/main" id="{0A4D7460-6353-4146-80F6-26C48DE76E42}"/>
              </a:ext>
            </a:extLst>
          </p:cNvPr>
          <p:cNvSpPr>
            <a:spLocks noGrp="1"/>
          </p:cNvSpPr>
          <p:nvPr>
            <p:ph sz="quarter" idx="11"/>
          </p:nvPr>
        </p:nvSpPr>
        <p:spPr>
          <a:xfrm>
            <a:off x="4724402" y="897303"/>
            <a:ext cx="3892548" cy="349082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tekst 9">
            <a:extLst>
              <a:ext uri="{FF2B5EF4-FFF2-40B4-BE49-F238E27FC236}">
                <a16:creationId xmlns:a16="http://schemas.microsoft.com/office/drawing/2014/main" id="{237C4CEB-1B29-4EF6-B795-FC542322C55D}"/>
              </a:ext>
            </a:extLst>
          </p:cNvPr>
          <p:cNvSpPr>
            <a:spLocks noGrp="1"/>
          </p:cNvSpPr>
          <p:nvPr>
            <p:ph type="body" sz="quarter" idx="12"/>
          </p:nvPr>
        </p:nvSpPr>
        <p:spPr>
          <a:xfrm>
            <a:off x="457200" y="1508126"/>
            <a:ext cx="3962400" cy="2879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1">
            <a:extLst>
              <a:ext uri="{FF2B5EF4-FFF2-40B4-BE49-F238E27FC236}">
                <a16:creationId xmlns:a16="http://schemas.microsoft.com/office/drawing/2014/main" id="{693310D3-4534-475C-810B-AA555645E0C7}"/>
              </a:ext>
            </a:extLst>
          </p:cNvPr>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047055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 tekst en quot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4499B443-0EF2-486F-A7BC-72E627A47146}"/>
              </a:ext>
            </a:extLst>
          </p:cNvPr>
          <p:cNvSpPr/>
          <p:nvPr userDrawn="1"/>
        </p:nvSpPr>
        <p:spPr>
          <a:xfrm>
            <a:off x="5638800" y="-198440"/>
            <a:ext cx="4419600" cy="5546726"/>
          </a:xfrm>
          <a:custGeom>
            <a:avLst/>
            <a:gdLst>
              <a:gd name="connsiteX0" fmla="*/ 2208854 w 4419600"/>
              <a:gd name="connsiteY0" fmla="*/ 0 h 5546726"/>
              <a:gd name="connsiteX1" fmla="*/ 4419600 w 4419600"/>
              <a:gd name="connsiteY1" fmla="*/ 0 h 5546726"/>
              <a:gd name="connsiteX2" fmla="*/ 3506146 w 4419600"/>
              <a:gd name="connsiteY2" fmla="*/ 5546725 h 5546726"/>
              <a:gd name="connsiteX3" fmla="*/ 2210746 w 4419600"/>
              <a:gd name="connsiteY3" fmla="*/ 5546725 h 5546726"/>
              <a:gd name="connsiteX4" fmla="*/ 2210746 w 4419600"/>
              <a:gd name="connsiteY4" fmla="*/ 5546726 h 5546726"/>
              <a:gd name="connsiteX5" fmla="*/ 0 w 4419600"/>
              <a:gd name="connsiteY5" fmla="*/ 5546726 h 5546726"/>
              <a:gd name="connsiteX6" fmla="*/ 913454 w 4419600"/>
              <a:gd name="connsiteY6" fmla="*/ 1 h 5546726"/>
              <a:gd name="connsiteX7" fmla="*/ 2208854 w 4419600"/>
              <a:gd name="connsiteY7" fmla="*/ 1 h 554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546726">
                <a:moveTo>
                  <a:pt x="2208854" y="0"/>
                </a:moveTo>
                <a:lnTo>
                  <a:pt x="4419600" y="0"/>
                </a:lnTo>
                <a:lnTo>
                  <a:pt x="3506146" y="5546725"/>
                </a:lnTo>
                <a:lnTo>
                  <a:pt x="2210746" y="5546725"/>
                </a:lnTo>
                <a:lnTo>
                  <a:pt x="2210746" y="5546726"/>
                </a:lnTo>
                <a:lnTo>
                  <a:pt x="0" y="5546726"/>
                </a:lnTo>
                <a:lnTo>
                  <a:pt x="913454" y="1"/>
                </a:lnTo>
                <a:lnTo>
                  <a:pt x="2208854"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8">
              <a:solidFill>
                <a:prstClr val="white"/>
              </a:solidFill>
            </a:endParaRPr>
          </a:p>
        </p:txBody>
      </p:sp>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6"/>
            <a:ext cx="4953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457200" y="483496"/>
            <a:ext cx="4953000" cy="786504"/>
          </a:xfrm>
        </p:spPr>
        <p:txBody>
          <a:body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ABC93AE6-7B92-4F65-AC44-862F3D80E58E}"/>
              </a:ext>
            </a:extLst>
          </p:cNvPr>
          <p:cNvSpPr>
            <a:spLocks noGrp="1"/>
          </p:cNvSpPr>
          <p:nvPr>
            <p:ph type="body" sz="quarter" idx="11" hasCustomPrompt="1"/>
          </p:nvPr>
        </p:nvSpPr>
        <p:spPr>
          <a:xfrm>
            <a:off x="6248400" y="2803525"/>
            <a:ext cx="576000" cy="576000"/>
          </a:xfrm>
          <a:blipFill dpi="0"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nl-NL" dirty="0"/>
              <a:t> </a:t>
            </a:r>
          </a:p>
        </p:txBody>
      </p:sp>
      <p:sp>
        <p:nvSpPr>
          <p:cNvPr id="10" name="Tijdelijke aanduiding voor tekst 9">
            <a:extLst>
              <a:ext uri="{FF2B5EF4-FFF2-40B4-BE49-F238E27FC236}">
                <a16:creationId xmlns:a16="http://schemas.microsoft.com/office/drawing/2014/main" id="{6E8FD8E2-CDDE-456D-920E-EF3059ABEB2E}"/>
              </a:ext>
            </a:extLst>
          </p:cNvPr>
          <p:cNvSpPr>
            <a:spLocks noGrp="1"/>
          </p:cNvSpPr>
          <p:nvPr>
            <p:ph type="body" sz="quarter" idx="12"/>
          </p:nvPr>
        </p:nvSpPr>
        <p:spPr>
          <a:xfrm>
            <a:off x="6900864" y="3108325"/>
            <a:ext cx="1785937" cy="1524000"/>
          </a:xfrm>
        </p:spPr>
        <p:txBody>
          <a:bodyPr/>
          <a:lstStyle>
            <a:lvl1pPr>
              <a:defRPr b="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nl-NL"/>
              <a:t>Klik om de modelstijlen te bewerken</a:t>
            </a:r>
          </a:p>
        </p:txBody>
      </p:sp>
    </p:spTree>
    <p:extLst>
      <p:ext uri="{BB962C8B-B14F-4D97-AF65-F5344CB8AC3E}">
        <p14:creationId xmlns:p14="http://schemas.microsoft.com/office/powerpoint/2010/main" val="1223588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ussendia paars">
    <p:bg>
      <p:bgPr>
        <a:solidFill>
          <a:schemeClr val="bg1"/>
        </a:solidFill>
        <a:effectLst/>
      </p:bgPr>
    </p:b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875D95FA-30CC-48F7-8783-132E4ED9E4D6}"/>
              </a:ext>
            </a:extLst>
          </p:cNvPr>
          <p:cNvSpPr/>
          <p:nvPr userDrawn="1"/>
        </p:nvSpPr>
        <p:spPr>
          <a:xfrm>
            <a:off x="1" y="2"/>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3"/>
          </a:solidFill>
        </p:spPr>
        <p:txBody>
          <a:bodyPr wrap="square" lIns="0" tIns="0" rIns="0" bIns="0" rtlCol="0">
            <a:noAutofit/>
          </a:bodyPr>
          <a:lstStyle/>
          <a:p>
            <a:endParaRPr sz="1798">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1" y="1736725"/>
            <a:ext cx="2690813" cy="1981200"/>
          </a:xfrm>
        </p:spPr>
        <p:txBody>
          <a:bodyPr/>
          <a:lstStyle>
            <a:lvl1pPr marL="180753" indent="-180753">
              <a:spcAft>
                <a:spcPts val="400"/>
              </a:spcAft>
              <a:buFont typeface="Arial" panose="020B0604020202020204" pitchFamily="34" charset="0"/>
              <a:buChar char="•"/>
              <a:defRPr sz="13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1" name="Tijdelijke aanduiding voor afbeelding 10">
            <a:extLst>
              <a:ext uri="{FF2B5EF4-FFF2-40B4-BE49-F238E27FC236}">
                <a16:creationId xmlns:a16="http://schemas.microsoft.com/office/drawing/2014/main" id="{EFC69F6F-C4F6-4481-AEEE-1A7D776D44B5}"/>
              </a:ext>
            </a:extLst>
          </p:cNvPr>
          <p:cNvSpPr>
            <a:spLocks noGrp="1"/>
          </p:cNvSpPr>
          <p:nvPr>
            <p:ph type="pic" sz="quarter" idx="12"/>
          </p:nvPr>
        </p:nvSpPr>
        <p:spPr>
          <a:xfrm>
            <a:off x="3154281" y="1"/>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9">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937047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ussendia lichtblauw">
    <p:bg>
      <p:bgPr>
        <a:solidFill>
          <a:schemeClr val="bg1"/>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3E993A6E-4149-482C-8525-13BCA6B05E7D}"/>
              </a:ext>
            </a:extLst>
          </p:cNvPr>
          <p:cNvSpPr/>
          <p:nvPr userDrawn="1"/>
        </p:nvSpPr>
        <p:spPr>
          <a:xfrm>
            <a:off x="1" y="2"/>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1"/>
          </a:solidFill>
        </p:spPr>
        <p:txBody>
          <a:bodyPr wrap="square" lIns="0" tIns="0" rIns="0" bIns="0" rtlCol="0">
            <a:noAutofit/>
          </a:bodyPr>
          <a:lstStyle/>
          <a:p>
            <a:endParaRPr sz="1798">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1" y="1736725"/>
            <a:ext cx="2690813" cy="1981200"/>
          </a:xfrm>
        </p:spPr>
        <p:txBody>
          <a:bodyPr/>
          <a:lstStyle>
            <a:lvl1pPr marL="180753" indent="-180753">
              <a:spcAft>
                <a:spcPts val="400"/>
              </a:spcAft>
              <a:buFont typeface="Arial" panose="020B0604020202020204" pitchFamily="34" charset="0"/>
              <a:buChar char="•"/>
              <a:defRPr sz="13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2" name="Tijdelijke aanduiding voor afbeelding 11">
            <a:extLst>
              <a:ext uri="{FF2B5EF4-FFF2-40B4-BE49-F238E27FC236}">
                <a16:creationId xmlns:a16="http://schemas.microsoft.com/office/drawing/2014/main" id="{8CB9CC38-6C06-4423-85DD-F1B0EA066B50}"/>
              </a:ext>
            </a:extLst>
          </p:cNvPr>
          <p:cNvSpPr>
            <a:spLocks noGrp="1"/>
          </p:cNvSpPr>
          <p:nvPr>
            <p:ph type="pic" sz="quarter" idx="12"/>
          </p:nvPr>
        </p:nvSpPr>
        <p:spPr>
          <a:xfrm>
            <a:off x="3154281" y="1"/>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9">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4785949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ussendia blauw">
    <p:bg>
      <p:bgPr>
        <a:solidFill>
          <a:schemeClr val="bg1"/>
        </a:solidFill>
        <a:effectLst/>
      </p:bgPr>
    </p:bg>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F37D548B-5218-477D-97A3-C01EFCAEA08C}"/>
              </a:ext>
            </a:extLst>
          </p:cNvPr>
          <p:cNvSpPr/>
          <p:nvPr userDrawn="1"/>
        </p:nvSpPr>
        <p:spPr>
          <a:xfrm>
            <a:off x="1" y="2"/>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4"/>
          </a:solidFill>
        </p:spPr>
        <p:txBody>
          <a:bodyPr wrap="square" lIns="0" tIns="0" rIns="0" bIns="0" rtlCol="0">
            <a:noAutofit/>
          </a:bodyPr>
          <a:lstStyle/>
          <a:p>
            <a:endParaRPr sz="1798">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1" y="1736725"/>
            <a:ext cx="2690813" cy="1981200"/>
          </a:xfrm>
        </p:spPr>
        <p:txBody>
          <a:bodyPr/>
          <a:lstStyle>
            <a:lvl1pPr marL="180753" indent="-180753">
              <a:spcAft>
                <a:spcPts val="400"/>
              </a:spcAft>
              <a:buFont typeface="Arial" panose="020B0604020202020204" pitchFamily="34" charset="0"/>
              <a:buChar char="•"/>
              <a:defRPr sz="13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8" name="Tijdelijke aanduiding voor afbeelding 8">
            <a:extLst>
              <a:ext uri="{FF2B5EF4-FFF2-40B4-BE49-F238E27FC236}">
                <a16:creationId xmlns:a16="http://schemas.microsoft.com/office/drawing/2014/main" id="{B649B6C7-7D2D-430E-AC09-50D0B92A09A5}"/>
              </a:ext>
            </a:extLst>
          </p:cNvPr>
          <p:cNvSpPr>
            <a:spLocks noGrp="1"/>
          </p:cNvSpPr>
          <p:nvPr>
            <p:ph type="pic" sz="quarter" idx="12"/>
          </p:nvPr>
        </p:nvSpPr>
        <p:spPr>
          <a:xfrm>
            <a:off x="3154281" y="1"/>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9">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507988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D7D5D7"/>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6CDE595-143C-4C52-AC90-BAD71FCE1F6B}"/>
              </a:ext>
            </a:extLst>
          </p:cNvPr>
          <p:cNvSpPr>
            <a:spLocks noGrp="1"/>
          </p:cNvSpPr>
          <p:nvPr>
            <p:ph type="pic" sz="quarter" idx="13"/>
          </p:nvPr>
        </p:nvSpPr>
        <p:spPr>
          <a:xfrm>
            <a:off x="0" y="0"/>
            <a:ext cx="9144000" cy="5149850"/>
          </a:xfrm>
          <a:solidFill>
            <a:srgbClr val="D7D5D7"/>
          </a:solidFill>
        </p:spPr>
        <p:txBody>
          <a:bodyPr lIns="360000" tIns="360000"/>
          <a:lstStyle>
            <a:lvl1pPr>
              <a:defRPr>
                <a:solidFill>
                  <a:schemeClr val="tx1"/>
                </a:solidFill>
              </a:defRPr>
            </a:lvl1pPr>
          </a:lstStyle>
          <a:p>
            <a:r>
              <a:rPr lang="nl-NL"/>
              <a:t>Klik op het pictogram als u een afbeelding wilt toevoegen</a:t>
            </a:r>
            <a:endParaRPr lang="nl-NL" dirty="0"/>
          </a:p>
        </p:txBody>
      </p:sp>
      <p:sp>
        <p:nvSpPr>
          <p:cNvPr id="7" name="Tijdelijke aanduiding voor tekst 6">
            <a:extLst>
              <a:ext uri="{FF2B5EF4-FFF2-40B4-BE49-F238E27FC236}">
                <a16:creationId xmlns:a16="http://schemas.microsoft.com/office/drawing/2014/main" id="{DE731AAA-FE00-4A22-B50A-4EC9717C016D}"/>
              </a:ext>
            </a:extLst>
          </p:cNvPr>
          <p:cNvSpPr>
            <a:spLocks noGrp="1"/>
          </p:cNvSpPr>
          <p:nvPr>
            <p:ph type="body" sz="quarter" idx="10" hasCustomPrompt="1"/>
          </p:nvPr>
        </p:nvSpPr>
        <p:spPr>
          <a:xfrm>
            <a:off x="5160154" y="3099655"/>
            <a:ext cx="3408576" cy="1447800"/>
          </a:xfrm>
        </p:spPr>
        <p:txBody>
          <a:bodyPr/>
          <a:lstStyle>
            <a:lvl1pPr marL="0" indent="0">
              <a:defRPr sz="2198" b="0">
                <a:solidFill>
                  <a:schemeClr val="bg1"/>
                </a:solidFill>
                <a:latin typeface="Cambria" panose="02040503050406030204" pitchFamily="18" charset="0"/>
                <a:ea typeface="Cambria" panose="02040503050406030204" pitchFamily="18" charset="0"/>
              </a:defRPr>
            </a:lvl1pPr>
            <a:lvl2pPr marL="0" indent="0">
              <a:defRPr sz="1798">
                <a:solidFill>
                  <a:schemeClr val="bg1"/>
                </a:solidFill>
                <a:latin typeface="Merriweather" panose="00000500000000000000" pitchFamily="2" charset="0"/>
              </a:defRPr>
            </a:lvl2pPr>
            <a:lvl3pPr marL="0" indent="0">
              <a:defRPr sz="1798">
                <a:solidFill>
                  <a:schemeClr val="bg1"/>
                </a:solidFill>
                <a:latin typeface="Merriweather" panose="00000500000000000000" pitchFamily="2" charset="0"/>
              </a:defRPr>
            </a:lvl3pPr>
            <a:lvl4pPr marL="0" indent="0">
              <a:defRPr sz="1798">
                <a:solidFill>
                  <a:schemeClr val="bg1"/>
                </a:solidFill>
                <a:latin typeface="Merriweather" panose="00000500000000000000" pitchFamily="2" charset="0"/>
              </a:defRPr>
            </a:lvl4pPr>
            <a:lvl5pPr marL="0" indent="0">
              <a:defRPr sz="1798">
                <a:solidFill>
                  <a:schemeClr val="bg1"/>
                </a:solidFill>
                <a:latin typeface="Merriweather" panose="00000500000000000000" pitchFamily="2" charset="0"/>
              </a:defRPr>
            </a:lvl5pPr>
          </a:lstStyle>
          <a:p>
            <a:pPr lvl="0"/>
            <a:r>
              <a:rPr lang="nl-NL" dirty="0"/>
              <a:t>Quote</a:t>
            </a:r>
          </a:p>
        </p:txBody>
      </p:sp>
      <p:sp>
        <p:nvSpPr>
          <p:cNvPr id="12" name="Tijdelijke aanduiding voor tekst 11">
            <a:extLst>
              <a:ext uri="{FF2B5EF4-FFF2-40B4-BE49-F238E27FC236}">
                <a16:creationId xmlns:a16="http://schemas.microsoft.com/office/drawing/2014/main" id="{295D0959-14FF-4225-8FD9-4A2CB6033071}"/>
              </a:ext>
            </a:extLst>
          </p:cNvPr>
          <p:cNvSpPr>
            <a:spLocks noGrp="1"/>
          </p:cNvSpPr>
          <p:nvPr>
            <p:ph type="body" sz="quarter" idx="12" hasCustomPrompt="1"/>
          </p:nvPr>
        </p:nvSpPr>
        <p:spPr>
          <a:xfrm>
            <a:off x="4548187" y="2811656"/>
            <a:ext cx="576000" cy="5760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nl-NL" dirty="0"/>
              <a:t>  </a:t>
            </a:r>
          </a:p>
        </p:txBody>
      </p:sp>
    </p:spTree>
    <p:extLst>
      <p:ext uri="{BB962C8B-B14F-4D97-AF65-F5344CB8AC3E}">
        <p14:creationId xmlns:p14="http://schemas.microsoft.com/office/powerpoint/2010/main" val="2191271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6"/>
            <a:ext cx="817245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347648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tekst en quot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4499B443-0EF2-486F-A7BC-72E627A47146}"/>
              </a:ext>
            </a:extLst>
          </p:cNvPr>
          <p:cNvSpPr/>
          <p:nvPr userDrawn="1"/>
        </p:nvSpPr>
        <p:spPr>
          <a:xfrm>
            <a:off x="5638800" y="-198440"/>
            <a:ext cx="4419600" cy="5546726"/>
          </a:xfrm>
          <a:custGeom>
            <a:avLst/>
            <a:gdLst>
              <a:gd name="connsiteX0" fmla="*/ 2208854 w 4419600"/>
              <a:gd name="connsiteY0" fmla="*/ 0 h 5546726"/>
              <a:gd name="connsiteX1" fmla="*/ 4419600 w 4419600"/>
              <a:gd name="connsiteY1" fmla="*/ 0 h 5546726"/>
              <a:gd name="connsiteX2" fmla="*/ 3506146 w 4419600"/>
              <a:gd name="connsiteY2" fmla="*/ 5546725 h 5546726"/>
              <a:gd name="connsiteX3" fmla="*/ 2210746 w 4419600"/>
              <a:gd name="connsiteY3" fmla="*/ 5546725 h 5546726"/>
              <a:gd name="connsiteX4" fmla="*/ 2210746 w 4419600"/>
              <a:gd name="connsiteY4" fmla="*/ 5546726 h 5546726"/>
              <a:gd name="connsiteX5" fmla="*/ 0 w 4419600"/>
              <a:gd name="connsiteY5" fmla="*/ 5546726 h 5546726"/>
              <a:gd name="connsiteX6" fmla="*/ 913454 w 4419600"/>
              <a:gd name="connsiteY6" fmla="*/ 1 h 5546726"/>
              <a:gd name="connsiteX7" fmla="*/ 2208854 w 4419600"/>
              <a:gd name="connsiteY7" fmla="*/ 1 h 554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546726">
                <a:moveTo>
                  <a:pt x="2208854" y="0"/>
                </a:moveTo>
                <a:lnTo>
                  <a:pt x="4419600" y="0"/>
                </a:lnTo>
                <a:lnTo>
                  <a:pt x="3506146" y="5546725"/>
                </a:lnTo>
                <a:lnTo>
                  <a:pt x="2210746" y="5546725"/>
                </a:lnTo>
                <a:lnTo>
                  <a:pt x="2210746" y="5546726"/>
                </a:lnTo>
                <a:lnTo>
                  <a:pt x="0" y="5546726"/>
                </a:lnTo>
                <a:lnTo>
                  <a:pt x="913454" y="1"/>
                </a:lnTo>
                <a:lnTo>
                  <a:pt x="2208854"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5"/>
            <a:ext cx="4953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457200" y="483496"/>
            <a:ext cx="4953000" cy="786504"/>
          </a:xfrm>
        </p:spPr>
        <p:txBody>
          <a:body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ABC93AE6-7B92-4F65-AC44-862F3D80E58E}"/>
              </a:ext>
            </a:extLst>
          </p:cNvPr>
          <p:cNvSpPr>
            <a:spLocks noGrp="1"/>
          </p:cNvSpPr>
          <p:nvPr>
            <p:ph type="body" sz="quarter" idx="11" hasCustomPrompt="1"/>
          </p:nvPr>
        </p:nvSpPr>
        <p:spPr>
          <a:xfrm>
            <a:off x="6248400" y="2803525"/>
            <a:ext cx="576000" cy="576000"/>
          </a:xfrm>
          <a:blipFill dpi="0"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nl-NL" dirty="0"/>
              <a:t> </a:t>
            </a:r>
          </a:p>
        </p:txBody>
      </p:sp>
      <p:sp>
        <p:nvSpPr>
          <p:cNvPr id="10" name="Tijdelijke aanduiding voor tekst 9">
            <a:extLst>
              <a:ext uri="{FF2B5EF4-FFF2-40B4-BE49-F238E27FC236}">
                <a16:creationId xmlns:a16="http://schemas.microsoft.com/office/drawing/2014/main" id="{6E8FD8E2-CDDE-456D-920E-EF3059ABEB2E}"/>
              </a:ext>
            </a:extLst>
          </p:cNvPr>
          <p:cNvSpPr>
            <a:spLocks noGrp="1"/>
          </p:cNvSpPr>
          <p:nvPr>
            <p:ph type="body" sz="quarter" idx="12"/>
          </p:nvPr>
        </p:nvSpPr>
        <p:spPr>
          <a:xfrm>
            <a:off x="6900863" y="3108325"/>
            <a:ext cx="1785937" cy="1524000"/>
          </a:xfrm>
        </p:spPr>
        <p:txBody>
          <a:bodyPr/>
          <a:lstStyle>
            <a:lvl1pPr>
              <a:defRPr b="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nl-NL"/>
              <a:t>Klik om de modelstijlen te bewerken</a:t>
            </a:r>
          </a:p>
        </p:txBody>
      </p:sp>
    </p:spTree>
    <p:extLst>
      <p:ext uri="{BB962C8B-B14F-4D97-AF65-F5344CB8AC3E}">
        <p14:creationId xmlns:p14="http://schemas.microsoft.com/office/powerpoint/2010/main" val="3228569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6"/>
            <a:ext cx="67818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
        <p:nvSpPr>
          <p:cNvPr id="4" name="Parallellogram 3">
            <a:extLst>
              <a:ext uri="{FF2B5EF4-FFF2-40B4-BE49-F238E27FC236}">
                <a16:creationId xmlns:a16="http://schemas.microsoft.com/office/drawing/2014/main" id="{FA73D138-2992-4A19-9CF7-87B9A219F0DA}"/>
              </a:ext>
            </a:extLst>
          </p:cNvPr>
          <p:cNvSpPr/>
          <p:nvPr userDrawn="1"/>
        </p:nvSpPr>
        <p:spPr>
          <a:xfrm>
            <a:off x="7696200" y="-198438"/>
            <a:ext cx="3124200" cy="5546725"/>
          </a:xfrm>
          <a:prstGeom prst="parallelogram">
            <a:avLst>
              <a:gd name="adj" fmla="val 29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8">
              <a:solidFill>
                <a:prstClr val="white"/>
              </a:solidFill>
            </a:endParaRPr>
          </a:p>
        </p:txBody>
      </p:sp>
    </p:spTree>
    <p:extLst>
      <p:ext uri="{BB962C8B-B14F-4D97-AF65-F5344CB8AC3E}">
        <p14:creationId xmlns:p14="http://schemas.microsoft.com/office/powerpoint/2010/main" val="2379145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el, afbeelding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3505200" y="1508126"/>
            <a:ext cx="5112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3505200" y="483496"/>
            <a:ext cx="5105400" cy="786504"/>
          </a:xfrm>
        </p:spPr>
        <p:txBody>
          <a:body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A169EDA3-8970-4D71-B3EA-F319B0353C68}"/>
              </a:ext>
            </a:extLst>
          </p:cNvPr>
          <p:cNvSpPr>
            <a:spLocks noGrp="1"/>
          </p:cNvSpPr>
          <p:nvPr>
            <p:ph type="pic" sz="quarter" idx="11"/>
          </p:nvPr>
        </p:nvSpPr>
        <p:spPr>
          <a:xfrm>
            <a:off x="2" y="0"/>
            <a:ext cx="3396321" cy="5149850"/>
          </a:xfrm>
          <a:custGeom>
            <a:avLst/>
            <a:gdLst>
              <a:gd name="connsiteX0" fmla="*/ 0 w 3396321"/>
              <a:gd name="connsiteY0" fmla="*/ 0 h 5149850"/>
              <a:gd name="connsiteX1" fmla="*/ 2548226 w 3396321"/>
              <a:gd name="connsiteY1" fmla="*/ 0 h 5149850"/>
              <a:gd name="connsiteX2" fmla="*/ 3396321 w 3396321"/>
              <a:gd name="connsiteY2" fmla="*/ 5149850 h 5149850"/>
              <a:gd name="connsiteX3" fmla="*/ 0 w 3396321"/>
              <a:gd name="connsiteY3" fmla="*/ 5149850 h 5149850"/>
            </a:gdLst>
            <a:ahLst/>
            <a:cxnLst>
              <a:cxn ang="0">
                <a:pos x="connsiteX0" y="connsiteY0"/>
              </a:cxn>
              <a:cxn ang="0">
                <a:pos x="connsiteX1" y="connsiteY1"/>
              </a:cxn>
              <a:cxn ang="0">
                <a:pos x="connsiteX2" y="connsiteY2"/>
              </a:cxn>
              <a:cxn ang="0">
                <a:pos x="connsiteX3" y="connsiteY3"/>
              </a:cxn>
            </a:cxnLst>
            <a:rect l="l" t="t" r="r" b="b"/>
            <a:pathLst>
              <a:path w="3396321" h="5149850">
                <a:moveTo>
                  <a:pt x="0" y="0"/>
                </a:moveTo>
                <a:lnTo>
                  <a:pt x="2548226" y="0"/>
                </a:lnTo>
                <a:lnTo>
                  <a:pt x="3396321" y="5149850"/>
                </a:lnTo>
                <a:lnTo>
                  <a:pt x="0" y="5149850"/>
                </a:lnTo>
                <a:close/>
              </a:path>
            </a:pathLst>
          </a:custGeom>
          <a:solidFill>
            <a:schemeClr val="bg2">
              <a:lumMod val="90000"/>
            </a:schemeClr>
          </a:solidFill>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2092119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 tekst en objec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C9503A-EA17-4BCD-95EF-F024465BED96}"/>
              </a:ext>
            </a:extLst>
          </p:cNvPr>
          <p:cNvSpPr txBox="1"/>
          <p:nvPr userDrawn="1"/>
        </p:nvSpPr>
        <p:spPr>
          <a:xfrm>
            <a:off x="527301" y="897302"/>
            <a:ext cx="2444500" cy="1131461"/>
          </a:xfrm>
          <a:prstGeom prst="rect">
            <a:avLst/>
          </a:prstGeom>
        </p:spPr>
        <p:txBody>
          <a:bodyPr vert="horz" wrap="square" lIns="0" tIns="2537" rIns="0" bIns="0" rtlCol="0">
            <a:spAutoFit/>
          </a:bodyPr>
          <a:lstStyle/>
          <a:p>
            <a:pPr marL="12685" marR="5074">
              <a:lnSpc>
                <a:spcPct val="101800"/>
              </a:lnSpc>
              <a:spcBef>
                <a:spcPts val="20"/>
              </a:spcBef>
            </a:pPr>
            <a:r>
              <a:rPr sz="3596" b="1" spc="70" dirty="0">
                <a:solidFill>
                  <a:srgbClr val="FFFFFF"/>
                </a:solidFill>
                <a:latin typeface="Inter"/>
                <a:cs typeface="Inter"/>
              </a:rPr>
              <a:t>Stevig </a:t>
            </a:r>
            <a:r>
              <a:rPr sz="3596" b="1" spc="120" dirty="0">
                <a:solidFill>
                  <a:srgbClr val="FFFFFF"/>
                </a:solidFill>
                <a:latin typeface="Inter"/>
                <a:cs typeface="Inter"/>
              </a:rPr>
              <a:t>in  </a:t>
            </a:r>
            <a:r>
              <a:rPr sz="3596" b="1" spc="50" dirty="0">
                <a:solidFill>
                  <a:srgbClr val="FFFFFF"/>
                </a:solidFill>
                <a:latin typeface="Inter"/>
                <a:cs typeface="Inter"/>
              </a:rPr>
              <a:t>b</a:t>
            </a:r>
            <a:r>
              <a:rPr sz="3596" b="1" spc="30" dirty="0">
                <a:solidFill>
                  <a:srgbClr val="FFFFFF"/>
                </a:solidFill>
                <a:latin typeface="Inter"/>
                <a:cs typeface="Inter"/>
              </a:rPr>
              <a:t>e</a:t>
            </a:r>
            <a:r>
              <a:rPr sz="3596" b="1" spc="85" dirty="0">
                <a:solidFill>
                  <a:srgbClr val="FFFFFF"/>
                </a:solidFill>
                <a:latin typeface="Inter"/>
                <a:cs typeface="Inter"/>
              </a:rPr>
              <a:t>w</a:t>
            </a:r>
            <a:r>
              <a:rPr sz="3596" b="1" spc="95" dirty="0">
                <a:solidFill>
                  <a:srgbClr val="FFFFFF"/>
                </a:solidFill>
                <a:latin typeface="Inter"/>
                <a:cs typeface="Inter"/>
              </a:rPr>
              <a:t>eging</a:t>
            </a:r>
            <a:endParaRPr sz="3596" b="1" dirty="0">
              <a:solidFill>
                <a:prstClr val="black"/>
              </a:solidFill>
              <a:latin typeface="Inter"/>
              <a:cs typeface="Inter"/>
            </a:endParaRPr>
          </a:p>
        </p:txBody>
      </p:sp>
      <p:sp>
        <p:nvSpPr>
          <p:cNvPr id="4" name="Tijdelijke aanduiding voor inhoud 3">
            <a:extLst>
              <a:ext uri="{FF2B5EF4-FFF2-40B4-BE49-F238E27FC236}">
                <a16:creationId xmlns:a16="http://schemas.microsoft.com/office/drawing/2014/main" id="{0A4D7460-6353-4146-80F6-26C48DE76E42}"/>
              </a:ext>
            </a:extLst>
          </p:cNvPr>
          <p:cNvSpPr>
            <a:spLocks noGrp="1"/>
          </p:cNvSpPr>
          <p:nvPr>
            <p:ph sz="quarter" idx="11"/>
          </p:nvPr>
        </p:nvSpPr>
        <p:spPr>
          <a:xfrm>
            <a:off x="4724402" y="897303"/>
            <a:ext cx="3892548" cy="349082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tekst 9">
            <a:extLst>
              <a:ext uri="{FF2B5EF4-FFF2-40B4-BE49-F238E27FC236}">
                <a16:creationId xmlns:a16="http://schemas.microsoft.com/office/drawing/2014/main" id="{237C4CEB-1B29-4EF6-B795-FC542322C55D}"/>
              </a:ext>
            </a:extLst>
          </p:cNvPr>
          <p:cNvSpPr>
            <a:spLocks noGrp="1"/>
          </p:cNvSpPr>
          <p:nvPr>
            <p:ph type="body" sz="quarter" idx="12"/>
          </p:nvPr>
        </p:nvSpPr>
        <p:spPr>
          <a:xfrm>
            <a:off x="457200" y="1508126"/>
            <a:ext cx="3962400" cy="2879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1">
            <a:extLst>
              <a:ext uri="{FF2B5EF4-FFF2-40B4-BE49-F238E27FC236}">
                <a16:creationId xmlns:a16="http://schemas.microsoft.com/office/drawing/2014/main" id="{693310D3-4534-475C-810B-AA555645E0C7}"/>
              </a:ext>
            </a:extLst>
          </p:cNvPr>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7665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el, tekst en quot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4499B443-0EF2-486F-A7BC-72E627A47146}"/>
              </a:ext>
            </a:extLst>
          </p:cNvPr>
          <p:cNvSpPr/>
          <p:nvPr userDrawn="1"/>
        </p:nvSpPr>
        <p:spPr>
          <a:xfrm>
            <a:off x="5638800" y="-198440"/>
            <a:ext cx="4419600" cy="5546726"/>
          </a:xfrm>
          <a:custGeom>
            <a:avLst/>
            <a:gdLst>
              <a:gd name="connsiteX0" fmla="*/ 2208854 w 4419600"/>
              <a:gd name="connsiteY0" fmla="*/ 0 h 5546726"/>
              <a:gd name="connsiteX1" fmla="*/ 4419600 w 4419600"/>
              <a:gd name="connsiteY1" fmla="*/ 0 h 5546726"/>
              <a:gd name="connsiteX2" fmla="*/ 3506146 w 4419600"/>
              <a:gd name="connsiteY2" fmla="*/ 5546725 h 5546726"/>
              <a:gd name="connsiteX3" fmla="*/ 2210746 w 4419600"/>
              <a:gd name="connsiteY3" fmla="*/ 5546725 h 5546726"/>
              <a:gd name="connsiteX4" fmla="*/ 2210746 w 4419600"/>
              <a:gd name="connsiteY4" fmla="*/ 5546726 h 5546726"/>
              <a:gd name="connsiteX5" fmla="*/ 0 w 4419600"/>
              <a:gd name="connsiteY5" fmla="*/ 5546726 h 5546726"/>
              <a:gd name="connsiteX6" fmla="*/ 913454 w 4419600"/>
              <a:gd name="connsiteY6" fmla="*/ 1 h 5546726"/>
              <a:gd name="connsiteX7" fmla="*/ 2208854 w 4419600"/>
              <a:gd name="connsiteY7" fmla="*/ 1 h 554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546726">
                <a:moveTo>
                  <a:pt x="2208854" y="0"/>
                </a:moveTo>
                <a:lnTo>
                  <a:pt x="4419600" y="0"/>
                </a:lnTo>
                <a:lnTo>
                  <a:pt x="3506146" y="5546725"/>
                </a:lnTo>
                <a:lnTo>
                  <a:pt x="2210746" y="5546725"/>
                </a:lnTo>
                <a:lnTo>
                  <a:pt x="2210746" y="5546726"/>
                </a:lnTo>
                <a:lnTo>
                  <a:pt x="0" y="5546726"/>
                </a:lnTo>
                <a:lnTo>
                  <a:pt x="913454" y="1"/>
                </a:lnTo>
                <a:lnTo>
                  <a:pt x="2208854"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8">
              <a:solidFill>
                <a:prstClr val="white"/>
              </a:solidFill>
            </a:endParaRPr>
          </a:p>
        </p:txBody>
      </p:sp>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6"/>
            <a:ext cx="4953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457200" y="483496"/>
            <a:ext cx="4953000" cy="786504"/>
          </a:xfrm>
        </p:spPr>
        <p:txBody>
          <a:body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ABC93AE6-7B92-4F65-AC44-862F3D80E58E}"/>
              </a:ext>
            </a:extLst>
          </p:cNvPr>
          <p:cNvSpPr>
            <a:spLocks noGrp="1"/>
          </p:cNvSpPr>
          <p:nvPr>
            <p:ph type="body" sz="quarter" idx="11" hasCustomPrompt="1"/>
          </p:nvPr>
        </p:nvSpPr>
        <p:spPr>
          <a:xfrm>
            <a:off x="6248400" y="2803525"/>
            <a:ext cx="576000" cy="576000"/>
          </a:xfrm>
          <a:blipFill dpi="0"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nl-NL" dirty="0"/>
              <a:t> </a:t>
            </a:r>
          </a:p>
        </p:txBody>
      </p:sp>
      <p:sp>
        <p:nvSpPr>
          <p:cNvPr id="10" name="Tijdelijke aanduiding voor tekst 9">
            <a:extLst>
              <a:ext uri="{FF2B5EF4-FFF2-40B4-BE49-F238E27FC236}">
                <a16:creationId xmlns:a16="http://schemas.microsoft.com/office/drawing/2014/main" id="{6E8FD8E2-CDDE-456D-920E-EF3059ABEB2E}"/>
              </a:ext>
            </a:extLst>
          </p:cNvPr>
          <p:cNvSpPr>
            <a:spLocks noGrp="1"/>
          </p:cNvSpPr>
          <p:nvPr>
            <p:ph type="body" sz="quarter" idx="12"/>
          </p:nvPr>
        </p:nvSpPr>
        <p:spPr>
          <a:xfrm>
            <a:off x="6900864" y="3108325"/>
            <a:ext cx="1785937" cy="1524000"/>
          </a:xfrm>
        </p:spPr>
        <p:txBody>
          <a:bodyPr/>
          <a:lstStyle>
            <a:lvl1pPr>
              <a:defRPr b="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nl-NL"/>
              <a:t>Klik om de modelstijlen te bewerken</a:t>
            </a:r>
          </a:p>
        </p:txBody>
      </p:sp>
    </p:spTree>
    <p:extLst>
      <p:ext uri="{BB962C8B-B14F-4D97-AF65-F5344CB8AC3E}">
        <p14:creationId xmlns:p14="http://schemas.microsoft.com/office/powerpoint/2010/main" val="3860940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ussendia paars">
    <p:bg>
      <p:bgPr>
        <a:solidFill>
          <a:schemeClr val="bg1"/>
        </a:solidFill>
        <a:effectLst/>
      </p:bgPr>
    </p:b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875D95FA-30CC-48F7-8783-132E4ED9E4D6}"/>
              </a:ext>
            </a:extLst>
          </p:cNvPr>
          <p:cNvSpPr/>
          <p:nvPr userDrawn="1"/>
        </p:nvSpPr>
        <p:spPr>
          <a:xfrm>
            <a:off x="1" y="2"/>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3"/>
          </a:solidFill>
        </p:spPr>
        <p:txBody>
          <a:bodyPr wrap="square" lIns="0" tIns="0" rIns="0" bIns="0" rtlCol="0">
            <a:noAutofit/>
          </a:bodyPr>
          <a:lstStyle/>
          <a:p>
            <a:endParaRPr sz="1798">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1" y="1736725"/>
            <a:ext cx="2690813" cy="1981200"/>
          </a:xfrm>
        </p:spPr>
        <p:txBody>
          <a:bodyPr/>
          <a:lstStyle>
            <a:lvl1pPr marL="180753" indent="-180753">
              <a:spcAft>
                <a:spcPts val="400"/>
              </a:spcAft>
              <a:buFont typeface="Arial" panose="020B0604020202020204" pitchFamily="34" charset="0"/>
              <a:buChar char="•"/>
              <a:defRPr sz="13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1" name="Tijdelijke aanduiding voor afbeelding 10">
            <a:extLst>
              <a:ext uri="{FF2B5EF4-FFF2-40B4-BE49-F238E27FC236}">
                <a16:creationId xmlns:a16="http://schemas.microsoft.com/office/drawing/2014/main" id="{EFC69F6F-C4F6-4481-AEEE-1A7D776D44B5}"/>
              </a:ext>
            </a:extLst>
          </p:cNvPr>
          <p:cNvSpPr>
            <a:spLocks noGrp="1"/>
          </p:cNvSpPr>
          <p:nvPr>
            <p:ph type="pic" sz="quarter" idx="12"/>
          </p:nvPr>
        </p:nvSpPr>
        <p:spPr>
          <a:xfrm>
            <a:off x="3154281" y="1"/>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9">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752352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ussendia lichtblauw">
    <p:bg>
      <p:bgPr>
        <a:solidFill>
          <a:schemeClr val="bg1"/>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3E993A6E-4149-482C-8525-13BCA6B05E7D}"/>
              </a:ext>
            </a:extLst>
          </p:cNvPr>
          <p:cNvSpPr/>
          <p:nvPr userDrawn="1"/>
        </p:nvSpPr>
        <p:spPr>
          <a:xfrm>
            <a:off x="1" y="2"/>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1"/>
          </a:solidFill>
        </p:spPr>
        <p:txBody>
          <a:bodyPr wrap="square" lIns="0" tIns="0" rIns="0" bIns="0" rtlCol="0">
            <a:noAutofit/>
          </a:bodyPr>
          <a:lstStyle/>
          <a:p>
            <a:endParaRPr sz="1798">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1" y="1736725"/>
            <a:ext cx="2690813" cy="1981200"/>
          </a:xfrm>
        </p:spPr>
        <p:txBody>
          <a:bodyPr/>
          <a:lstStyle>
            <a:lvl1pPr marL="180753" indent="-180753">
              <a:spcAft>
                <a:spcPts val="400"/>
              </a:spcAft>
              <a:buFont typeface="Arial" panose="020B0604020202020204" pitchFamily="34" charset="0"/>
              <a:buChar char="•"/>
              <a:defRPr sz="13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2" name="Tijdelijke aanduiding voor afbeelding 11">
            <a:extLst>
              <a:ext uri="{FF2B5EF4-FFF2-40B4-BE49-F238E27FC236}">
                <a16:creationId xmlns:a16="http://schemas.microsoft.com/office/drawing/2014/main" id="{8CB9CC38-6C06-4423-85DD-F1B0EA066B50}"/>
              </a:ext>
            </a:extLst>
          </p:cNvPr>
          <p:cNvSpPr>
            <a:spLocks noGrp="1"/>
          </p:cNvSpPr>
          <p:nvPr>
            <p:ph type="pic" sz="quarter" idx="12"/>
          </p:nvPr>
        </p:nvSpPr>
        <p:spPr>
          <a:xfrm>
            <a:off x="3154281" y="1"/>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9">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942014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ussendia blauw">
    <p:bg>
      <p:bgPr>
        <a:solidFill>
          <a:schemeClr val="bg1"/>
        </a:solidFill>
        <a:effectLst/>
      </p:bgPr>
    </p:bg>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F37D548B-5218-477D-97A3-C01EFCAEA08C}"/>
              </a:ext>
            </a:extLst>
          </p:cNvPr>
          <p:cNvSpPr/>
          <p:nvPr userDrawn="1"/>
        </p:nvSpPr>
        <p:spPr>
          <a:xfrm>
            <a:off x="1" y="2"/>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4"/>
          </a:solidFill>
        </p:spPr>
        <p:txBody>
          <a:bodyPr wrap="square" lIns="0" tIns="0" rIns="0" bIns="0" rtlCol="0">
            <a:noAutofit/>
          </a:bodyPr>
          <a:lstStyle/>
          <a:p>
            <a:endParaRPr sz="1798">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1" y="1736725"/>
            <a:ext cx="2690813" cy="1981200"/>
          </a:xfrm>
        </p:spPr>
        <p:txBody>
          <a:bodyPr/>
          <a:lstStyle>
            <a:lvl1pPr marL="180753" indent="-180753">
              <a:spcAft>
                <a:spcPts val="400"/>
              </a:spcAft>
              <a:buFont typeface="Arial" panose="020B0604020202020204" pitchFamily="34" charset="0"/>
              <a:buChar char="•"/>
              <a:defRPr sz="139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8" name="Tijdelijke aanduiding voor afbeelding 8">
            <a:extLst>
              <a:ext uri="{FF2B5EF4-FFF2-40B4-BE49-F238E27FC236}">
                <a16:creationId xmlns:a16="http://schemas.microsoft.com/office/drawing/2014/main" id="{B649B6C7-7D2D-430E-AC09-50D0B92A09A5}"/>
              </a:ext>
            </a:extLst>
          </p:cNvPr>
          <p:cNvSpPr>
            <a:spLocks noGrp="1"/>
          </p:cNvSpPr>
          <p:nvPr>
            <p:ph type="pic" sz="quarter" idx="12"/>
          </p:nvPr>
        </p:nvSpPr>
        <p:spPr>
          <a:xfrm>
            <a:off x="3154281" y="1"/>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9">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74573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D7D5D7"/>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6CDE595-143C-4C52-AC90-BAD71FCE1F6B}"/>
              </a:ext>
            </a:extLst>
          </p:cNvPr>
          <p:cNvSpPr>
            <a:spLocks noGrp="1"/>
          </p:cNvSpPr>
          <p:nvPr>
            <p:ph type="pic" sz="quarter" idx="13"/>
          </p:nvPr>
        </p:nvSpPr>
        <p:spPr>
          <a:xfrm>
            <a:off x="0" y="0"/>
            <a:ext cx="9144000" cy="5149850"/>
          </a:xfrm>
          <a:solidFill>
            <a:srgbClr val="D7D5D7"/>
          </a:solidFill>
        </p:spPr>
        <p:txBody>
          <a:bodyPr lIns="360000" tIns="360000"/>
          <a:lstStyle>
            <a:lvl1pPr>
              <a:defRPr>
                <a:solidFill>
                  <a:schemeClr val="tx1"/>
                </a:solidFill>
              </a:defRPr>
            </a:lvl1pPr>
          </a:lstStyle>
          <a:p>
            <a:r>
              <a:rPr lang="nl-NL"/>
              <a:t>Klik op het pictogram als u een afbeelding wilt toevoegen</a:t>
            </a:r>
            <a:endParaRPr lang="nl-NL" dirty="0"/>
          </a:p>
        </p:txBody>
      </p:sp>
      <p:sp>
        <p:nvSpPr>
          <p:cNvPr id="7" name="Tijdelijke aanduiding voor tekst 6">
            <a:extLst>
              <a:ext uri="{FF2B5EF4-FFF2-40B4-BE49-F238E27FC236}">
                <a16:creationId xmlns:a16="http://schemas.microsoft.com/office/drawing/2014/main" id="{DE731AAA-FE00-4A22-B50A-4EC9717C016D}"/>
              </a:ext>
            </a:extLst>
          </p:cNvPr>
          <p:cNvSpPr>
            <a:spLocks noGrp="1"/>
          </p:cNvSpPr>
          <p:nvPr>
            <p:ph type="body" sz="quarter" idx="10" hasCustomPrompt="1"/>
          </p:nvPr>
        </p:nvSpPr>
        <p:spPr>
          <a:xfrm>
            <a:off x="5160154" y="3099655"/>
            <a:ext cx="3408576" cy="1447800"/>
          </a:xfrm>
        </p:spPr>
        <p:txBody>
          <a:bodyPr/>
          <a:lstStyle>
            <a:lvl1pPr marL="0" indent="0">
              <a:defRPr sz="2198" b="0">
                <a:solidFill>
                  <a:schemeClr val="bg1"/>
                </a:solidFill>
                <a:latin typeface="Cambria" panose="02040503050406030204" pitchFamily="18" charset="0"/>
                <a:ea typeface="Cambria" panose="02040503050406030204" pitchFamily="18" charset="0"/>
              </a:defRPr>
            </a:lvl1pPr>
            <a:lvl2pPr marL="0" indent="0">
              <a:defRPr sz="1798">
                <a:solidFill>
                  <a:schemeClr val="bg1"/>
                </a:solidFill>
                <a:latin typeface="Merriweather" panose="00000500000000000000" pitchFamily="2" charset="0"/>
              </a:defRPr>
            </a:lvl2pPr>
            <a:lvl3pPr marL="0" indent="0">
              <a:defRPr sz="1798">
                <a:solidFill>
                  <a:schemeClr val="bg1"/>
                </a:solidFill>
                <a:latin typeface="Merriweather" panose="00000500000000000000" pitchFamily="2" charset="0"/>
              </a:defRPr>
            </a:lvl3pPr>
            <a:lvl4pPr marL="0" indent="0">
              <a:defRPr sz="1798">
                <a:solidFill>
                  <a:schemeClr val="bg1"/>
                </a:solidFill>
                <a:latin typeface="Merriweather" panose="00000500000000000000" pitchFamily="2" charset="0"/>
              </a:defRPr>
            </a:lvl4pPr>
            <a:lvl5pPr marL="0" indent="0">
              <a:defRPr sz="1798">
                <a:solidFill>
                  <a:schemeClr val="bg1"/>
                </a:solidFill>
                <a:latin typeface="Merriweather" panose="00000500000000000000" pitchFamily="2" charset="0"/>
              </a:defRPr>
            </a:lvl5pPr>
          </a:lstStyle>
          <a:p>
            <a:pPr lvl="0"/>
            <a:r>
              <a:rPr lang="nl-NL" dirty="0"/>
              <a:t>Quote</a:t>
            </a:r>
          </a:p>
        </p:txBody>
      </p:sp>
      <p:sp>
        <p:nvSpPr>
          <p:cNvPr id="12" name="Tijdelijke aanduiding voor tekst 11">
            <a:extLst>
              <a:ext uri="{FF2B5EF4-FFF2-40B4-BE49-F238E27FC236}">
                <a16:creationId xmlns:a16="http://schemas.microsoft.com/office/drawing/2014/main" id="{295D0959-14FF-4225-8FD9-4A2CB6033071}"/>
              </a:ext>
            </a:extLst>
          </p:cNvPr>
          <p:cNvSpPr>
            <a:spLocks noGrp="1"/>
          </p:cNvSpPr>
          <p:nvPr>
            <p:ph type="body" sz="quarter" idx="12" hasCustomPrompt="1"/>
          </p:nvPr>
        </p:nvSpPr>
        <p:spPr>
          <a:xfrm>
            <a:off x="4548187" y="2811656"/>
            <a:ext cx="576000" cy="5760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nl-NL" dirty="0"/>
              <a:t>  </a:t>
            </a:r>
          </a:p>
        </p:txBody>
      </p:sp>
    </p:spTree>
    <p:extLst>
      <p:ext uri="{BB962C8B-B14F-4D97-AF65-F5344CB8AC3E}">
        <p14:creationId xmlns:p14="http://schemas.microsoft.com/office/powerpoint/2010/main" val="3260424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 en objec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7"/>
            <a:ext cx="817245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4063239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7"/>
            <a:ext cx="67818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p:txBody>
          <a:bodyPr/>
          <a:lstStyle/>
          <a:p>
            <a:r>
              <a:rPr lang="nl-NL"/>
              <a:t>Klik om de stijl te bewerken</a:t>
            </a:r>
            <a:endParaRPr lang="nl-NL" dirty="0"/>
          </a:p>
        </p:txBody>
      </p:sp>
      <p:sp>
        <p:nvSpPr>
          <p:cNvPr id="4" name="Parallellogram 3">
            <a:extLst>
              <a:ext uri="{FF2B5EF4-FFF2-40B4-BE49-F238E27FC236}">
                <a16:creationId xmlns:a16="http://schemas.microsoft.com/office/drawing/2014/main" id="{FA73D138-2992-4A19-9CF7-87B9A219F0DA}"/>
              </a:ext>
            </a:extLst>
          </p:cNvPr>
          <p:cNvSpPr/>
          <p:nvPr userDrawn="1"/>
        </p:nvSpPr>
        <p:spPr>
          <a:xfrm>
            <a:off x="7696200" y="-198438"/>
            <a:ext cx="3124200" cy="5546725"/>
          </a:xfrm>
          <a:prstGeom prst="parallelogram">
            <a:avLst>
              <a:gd name="adj" fmla="val 292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5">
              <a:solidFill>
                <a:prstClr val="white"/>
              </a:solidFill>
            </a:endParaRPr>
          </a:p>
        </p:txBody>
      </p:sp>
    </p:spTree>
    <p:extLst>
      <p:ext uri="{BB962C8B-B14F-4D97-AF65-F5344CB8AC3E}">
        <p14:creationId xmlns:p14="http://schemas.microsoft.com/office/powerpoint/2010/main" val="336948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ussendia paars">
    <p:bg>
      <p:bgPr>
        <a:solidFill>
          <a:schemeClr val="bg1"/>
        </a:solidFill>
        <a:effectLst/>
      </p:bgPr>
    </p:b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875D95FA-30CC-48F7-8783-132E4ED9E4D6}"/>
              </a:ext>
            </a:extLst>
          </p:cNvPr>
          <p:cNvSpPr/>
          <p:nvPr userDrawn="1"/>
        </p:nvSpPr>
        <p:spPr>
          <a:xfrm>
            <a:off x="0" y="1"/>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3"/>
          </a:solidFill>
        </p:spPr>
        <p:txBody>
          <a:bodyPr wrap="square" lIns="0" tIns="0" rIns="0" bIns="0" rtlCol="0">
            <a:noAutofit/>
          </a:bodyPr>
          <a:lstStyle/>
          <a:p>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0" y="1736725"/>
            <a:ext cx="2690813" cy="1981200"/>
          </a:xfrm>
        </p:spPr>
        <p:txBody>
          <a:bodyPr/>
          <a:lstStyle>
            <a:lvl1pPr marL="180975" indent="-180975">
              <a:spcAft>
                <a:spcPts val="400"/>
              </a:spcAft>
              <a:buFont typeface="Arial" panose="020B0604020202020204" pitchFamily="34" charset="0"/>
              <a:buChar cha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1" name="Tijdelijke aanduiding voor afbeelding 10">
            <a:extLst>
              <a:ext uri="{FF2B5EF4-FFF2-40B4-BE49-F238E27FC236}">
                <a16:creationId xmlns:a16="http://schemas.microsoft.com/office/drawing/2014/main" id="{EFC69F6F-C4F6-4481-AEEE-1A7D776D44B5}"/>
              </a:ext>
            </a:extLst>
          </p:cNvPr>
          <p:cNvSpPr>
            <a:spLocks noGrp="1"/>
          </p:cNvSpPr>
          <p:nvPr>
            <p:ph type="pic" sz="quarter" idx="12"/>
          </p:nvPr>
        </p:nvSpPr>
        <p:spPr>
          <a:xfrm>
            <a:off x="3154280" y="0"/>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951060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el, afbeelding en tekst">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3505200" y="1508127"/>
            <a:ext cx="5112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3505200" y="483496"/>
            <a:ext cx="5105400" cy="786504"/>
          </a:xfrm>
        </p:spPr>
        <p:txBody>
          <a:body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A169EDA3-8970-4D71-B3EA-F319B0353C68}"/>
              </a:ext>
            </a:extLst>
          </p:cNvPr>
          <p:cNvSpPr>
            <a:spLocks noGrp="1"/>
          </p:cNvSpPr>
          <p:nvPr>
            <p:ph type="pic" sz="quarter" idx="11"/>
          </p:nvPr>
        </p:nvSpPr>
        <p:spPr>
          <a:xfrm>
            <a:off x="2" y="0"/>
            <a:ext cx="3396321" cy="5149850"/>
          </a:xfrm>
          <a:custGeom>
            <a:avLst/>
            <a:gdLst>
              <a:gd name="connsiteX0" fmla="*/ 0 w 3396321"/>
              <a:gd name="connsiteY0" fmla="*/ 0 h 5149850"/>
              <a:gd name="connsiteX1" fmla="*/ 2548226 w 3396321"/>
              <a:gd name="connsiteY1" fmla="*/ 0 h 5149850"/>
              <a:gd name="connsiteX2" fmla="*/ 3396321 w 3396321"/>
              <a:gd name="connsiteY2" fmla="*/ 5149850 h 5149850"/>
              <a:gd name="connsiteX3" fmla="*/ 0 w 3396321"/>
              <a:gd name="connsiteY3" fmla="*/ 5149850 h 5149850"/>
            </a:gdLst>
            <a:ahLst/>
            <a:cxnLst>
              <a:cxn ang="0">
                <a:pos x="connsiteX0" y="connsiteY0"/>
              </a:cxn>
              <a:cxn ang="0">
                <a:pos x="connsiteX1" y="connsiteY1"/>
              </a:cxn>
              <a:cxn ang="0">
                <a:pos x="connsiteX2" y="connsiteY2"/>
              </a:cxn>
              <a:cxn ang="0">
                <a:pos x="connsiteX3" y="connsiteY3"/>
              </a:cxn>
            </a:cxnLst>
            <a:rect l="l" t="t" r="r" b="b"/>
            <a:pathLst>
              <a:path w="3396321" h="5149850">
                <a:moveTo>
                  <a:pt x="0" y="0"/>
                </a:moveTo>
                <a:lnTo>
                  <a:pt x="2548226" y="0"/>
                </a:lnTo>
                <a:lnTo>
                  <a:pt x="3396321" y="5149850"/>
                </a:lnTo>
                <a:lnTo>
                  <a:pt x="0" y="5149850"/>
                </a:lnTo>
                <a:close/>
              </a:path>
            </a:pathLst>
          </a:custGeom>
          <a:solidFill>
            <a:schemeClr val="bg2">
              <a:lumMod val="90000"/>
            </a:schemeClr>
          </a:solidFill>
        </p:spPr>
        <p:txBody>
          <a:bodyPr wrap="square">
            <a:noAutofit/>
          </a:bodyPr>
          <a:lstStyle/>
          <a:p>
            <a:r>
              <a:rPr lang="nl-NL"/>
              <a:t>Klik op het pictogram als u een afbeelding wilt toevoegen</a:t>
            </a:r>
          </a:p>
        </p:txBody>
      </p:sp>
      <p:pic>
        <p:nvPicPr>
          <p:cNvPr id="2" name="Tussenvoorziening">
            <a:extLst>
              <a:ext uri="{FF2B5EF4-FFF2-40B4-BE49-F238E27FC236}">
                <a16:creationId xmlns:a16="http://schemas.microsoft.com/office/drawing/2014/main" id="{C6D93EE9-7169-49C0-DA1F-9118120AA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2410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 tekst en objec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C9503A-EA17-4BCD-95EF-F024465BED96}"/>
              </a:ext>
            </a:extLst>
          </p:cNvPr>
          <p:cNvSpPr txBox="1"/>
          <p:nvPr userDrawn="1"/>
        </p:nvSpPr>
        <p:spPr>
          <a:xfrm>
            <a:off x="527301" y="897303"/>
            <a:ext cx="2444500" cy="1130175"/>
          </a:xfrm>
          <a:prstGeom prst="rect">
            <a:avLst/>
          </a:prstGeom>
        </p:spPr>
        <p:txBody>
          <a:bodyPr vert="horz" wrap="square" lIns="0" tIns="2534" rIns="0" bIns="0" rtlCol="0">
            <a:spAutoFit/>
          </a:bodyPr>
          <a:lstStyle/>
          <a:p>
            <a:pPr marL="12670" marR="5068">
              <a:lnSpc>
                <a:spcPct val="101800"/>
              </a:lnSpc>
              <a:spcBef>
                <a:spcPts val="20"/>
              </a:spcBef>
            </a:pPr>
            <a:r>
              <a:rPr sz="3592" b="1" spc="70" dirty="0">
                <a:solidFill>
                  <a:srgbClr val="FFFFFF"/>
                </a:solidFill>
                <a:latin typeface="Inter"/>
                <a:cs typeface="Inter"/>
              </a:rPr>
              <a:t>Stevig </a:t>
            </a:r>
            <a:r>
              <a:rPr sz="3592" b="1" spc="120" dirty="0">
                <a:solidFill>
                  <a:srgbClr val="FFFFFF"/>
                </a:solidFill>
                <a:latin typeface="Inter"/>
                <a:cs typeface="Inter"/>
              </a:rPr>
              <a:t>in  </a:t>
            </a:r>
            <a:r>
              <a:rPr sz="3592" b="1" spc="50" dirty="0">
                <a:solidFill>
                  <a:srgbClr val="FFFFFF"/>
                </a:solidFill>
                <a:latin typeface="Inter"/>
                <a:cs typeface="Inter"/>
              </a:rPr>
              <a:t>b</a:t>
            </a:r>
            <a:r>
              <a:rPr sz="3592" b="1" spc="30" dirty="0">
                <a:solidFill>
                  <a:srgbClr val="FFFFFF"/>
                </a:solidFill>
                <a:latin typeface="Inter"/>
                <a:cs typeface="Inter"/>
              </a:rPr>
              <a:t>e</a:t>
            </a:r>
            <a:r>
              <a:rPr sz="3592" b="1" spc="85" dirty="0">
                <a:solidFill>
                  <a:srgbClr val="FFFFFF"/>
                </a:solidFill>
                <a:latin typeface="Inter"/>
                <a:cs typeface="Inter"/>
              </a:rPr>
              <a:t>w</a:t>
            </a:r>
            <a:r>
              <a:rPr sz="3592" b="1" spc="95" dirty="0">
                <a:solidFill>
                  <a:srgbClr val="FFFFFF"/>
                </a:solidFill>
                <a:latin typeface="Inter"/>
                <a:cs typeface="Inter"/>
              </a:rPr>
              <a:t>eging</a:t>
            </a:r>
            <a:endParaRPr sz="3592" b="1" dirty="0">
              <a:solidFill>
                <a:prstClr val="black"/>
              </a:solidFill>
              <a:latin typeface="Inter"/>
              <a:cs typeface="Inter"/>
            </a:endParaRPr>
          </a:p>
        </p:txBody>
      </p:sp>
      <p:sp>
        <p:nvSpPr>
          <p:cNvPr id="4" name="Tijdelijke aanduiding voor inhoud 3">
            <a:extLst>
              <a:ext uri="{FF2B5EF4-FFF2-40B4-BE49-F238E27FC236}">
                <a16:creationId xmlns:a16="http://schemas.microsoft.com/office/drawing/2014/main" id="{0A4D7460-6353-4146-80F6-26C48DE76E42}"/>
              </a:ext>
            </a:extLst>
          </p:cNvPr>
          <p:cNvSpPr>
            <a:spLocks noGrp="1"/>
          </p:cNvSpPr>
          <p:nvPr>
            <p:ph sz="quarter" idx="11"/>
          </p:nvPr>
        </p:nvSpPr>
        <p:spPr>
          <a:xfrm>
            <a:off x="4724402" y="897303"/>
            <a:ext cx="3892548" cy="349082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tekst 9">
            <a:extLst>
              <a:ext uri="{FF2B5EF4-FFF2-40B4-BE49-F238E27FC236}">
                <a16:creationId xmlns:a16="http://schemas.microsoft.com/office/drawing/2014/main" id="{237C4CEB-1B29-4EF6-B795-FC542322C55D}"/>
              </a:ext>
            </a:extLst>
          </p:cNvPr>
          <p:cNvSpPr>
            <a:spLocks noGrp="1"/>
          </p:cNvSpPr>
          <p:nvPr>
            <p:ph type="body" sz="quarter" idx="12"/>
          </p:nvPr>
        </p:nvSpPr>
        <p:spPr>
          <a:xfrm>
            <a:off x="457200" y="1508127"/>
            <a:ext cx="3962400" cy="2879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2" name="Titel 11">
            <a:extLst>
              <a:ext uri="{FF2B5EF4-FFF2-40B4-BE49-F238E27FC236}">
                <a16:creationId xmlns:a16="http://schemas.microsoft.com/office/drawing/2014/main" id="{693310D3-4534-475C-810B-AA555645E0C7}"/>
              </a:ext>
            </a:extLst>
          </p:cNvPr>
          <p:cNvSpPr>
            <a:spLocks noGrp="1"/>
          </p:cNvSpPr>
          <p:nvPr>
            <p:ph type="title"/>
          </p:nvPr>
        </p:nvSpPr>
        <p:spPr/>
        <p:txBody>
          <a:bodyPr/>
          <a:lstStyle/>
          <a:p>
            <a:r>
              <a:rPr lang="nl-NL"/>
              <a:t>Klik om de stijl te bewerken</a:t>
            </a:r>
          </a:p>
        </p:txBody>
      </p:sp>
      <p:pic>
        <p:nvPicPr>
          <p:cNvPr id="2" name="Tussenvoorziening">
            <a:extLst>
              <a:ext uri="{FF2B5EF4-FFF2-40B4-BE49-F238E27FC236}">
                <a16:creationId xmlns:a16="http://schemas.microsoft.com/office/drawing/2014/main" id="{CF7A7A0C-EB0E-06D8-7510-071569EDE0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85737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 tekst en quot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4499B443-0EF2-486F-A7BC-72E627A47146}"/>
              </a:ext>
            </a:extLst>
          </p:cNvPr>
          <p:cNvSpPr/>
          <p:nvPr userDrawn="1"/>
        </p:nvSpPr>
        <p:spPr>
          <a:xfrm>
            <a:off x="5638800" y="-198440"/>
            <a:ext cx="4419600" cy="5546726"/>
          </a:xfrm>
          <a:custGeom>
            <a:avLst/>
            <a:gdLst>
              <a:gd name="connsiteX0" fmla="*/ 2208854 w 4419600"/>
              <a:gd name="connsiteY0" fmla="*/ 0 h 5546726"/>
              <a:gd name="connsiteX1" fmla="*/ 4419600 w 4419600"/>
              <a:gd name="connsiteY1" fmla="*/ 0 h 5546726"/>
              <a:gd name="connsiteX2" fmla="*/ 3506146 w 4419600"/>
              <a:gd name="connsiteY2" fmla="*/ 5546725 h 5546726"/>
              <a:gd name="connsiteX3" fmla="*/ 2210746 w 4419600"/>
              <a:gd name="connsiteY3" fmla="*/ 5546725 h 5546726"/>
              <a:gd name="connsiteX4" fmla="*/ 2210746 w 4419600"/>
              <a:gd name="connsiteY4" fmla="*/ 5546726 h 5546726"/>
              <a:gd name="connsiteX5" fmla="*/ 0 w 4419600"/>
              <a:gd name="connsiteY5" fmla="*/ 5546726 h 5546726"/>
              <a:gd name="connsiteX6" fmla="*/ 913454 w 4419600"/>
              <a:gd name="connsiteY6" fmla="*/ 1 h 5546726"/>
              <a:gd name="connsiteX7" fmla="*/ 2208854 w 4419600"/>
              <a:gd name="connsiteY7" fmla="*/ 1 h 554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546726">
                <a:moveTo>
                  <a:pt x="2208854" y="0"/>
                </a:moveTo>
                <a:lnTo>
                  <a:pt x="4419600" y="0"/>
                </a:lnTo>
                <a:lnTo>
                  <a:pt x="3506146" y="5546725"/>
                </a:lnTo>
                <a:lnTo>
                  <a:pt x="2210746" y="5546725"/>
                </a:lnTo>
                <a:lnTo>
                  <a:pt x="2210746" y="5546726"/>
                </a:lnTo>
                <a:lnTo>
                  <a:pt x="0" y="5546726"/>
                </a:lnTo>
                <a:lnTo>
                  <a:pt x="913454" y="1"/>
                </a:lnTo>
                <a:lnTo>
                  <a:pt x="2208854"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1795">
              <a:solidFill>
                <a:prstClr val="white"/>
              </a:solidFill>
            </a:endParaRPr>
          </a:p>
        </p:txBody>
      </p:sp>
      <p:sp>
        <p:nvSpPr>
          <p:cNvPr id="13" name="Tijdelijke aanduiding voor tekst 12">
            <a:extLst>
              <a:ext uri="{FF2B5EF4-FFF2-40B4-BE49-F238E27FC236}">
                <a16:creationId xmlns:a16="http://schemas.microsoft.com/office/drawing/2014/main" id="{AB3867F4-0C3A-41C5-BB84-007B2567FF54}"/>
              </a:ext>
            </a:extLst>
          </p:cNvPr>
          <p:cNvSpPr>
            <a:spLocks noGrp="1"/>
          </p:cNvSpPr>
          <p:nvPr>
            <p:ph type="body" sz="quarter" idx="10"/>
          </p:nvPr>
        </p:nvSpPr>
        <p:spPr>
          <a:xfrm>
            <a:off x="457200" y="1508127"/>
            <a:ext cx="4953000" cy="2879725"/>
          </a:xfrm>
        </p:spPr>
        <p:txBody>
          <a:bodyPr/>
          <a:lstStyle>
            <a:lvl2pPr>
              <a:defRPr b="1"/>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el 13">
            <a:extLst>
              <a:ext uri="{FF2B5EF4-FFF2-40B4-BE49-F238E27FC236}">
                <a16:creationId xmlns:a16="http://schemas.microsoft.com/office/drawing/2014/main" id="{A75765D7-B680-47DD-9C9F-55FDED0301C2}"/>
              </a:ext>
            </a:extLst>
          </p:cNvPr>
          <p:cNvSpPr>
            <a:spLocks noGrp="1"/>
          </p:cNvSpPr>
          <p:nvPr>
            <p:ph type="title"/>
          </p:nvPr>
        </p:nvSpPr>
        <p:spPr>
          <a:xfrm>
            <a:off x="457200" y="483496"/>
            <a:ext cx="4953000" cy="786504"/>
          </a:xfrm>
        </p:spPr>
        <p:txBody>
          <a:body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ABC93AE6-7B92-4F65-AC44-862F3D80E58E}"/>
              </a:ext>
            </a:extLst>
          </p:cNvPr>
          <p:cNvSpPr>
            <a:spLocks noGrp="1"/>
          </p:cNvSpPr>
          <p:nvPr>
            <p:ph type="body" sz="quarter" idx="11" hasCustomPrompt="1"/>
          </p:nvPr>
        </p:nvSpPr>
        <p:spPr>
          <a:xfrm>
            <a:off x="6248400" y="2803525"/>
            <a:ext cx="576000" cy="576000"/>
          </a:xfrm>
          <a:blipFill dpi="0"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stStyle>
          <a:p>
            <a:pPr lvl="0"/>
            <a:r>
              <a:rPr lang="nl-NL" dirty="0"/>
              <a:t> </a:t>
            </a:r>
          </a:p>
        </p:txBody>
      </p:sp>
      <p:sp>
        <p:nvSpPr>
          <p:cNvPr id="10" name="Tijdelijke aanduiding voor tekst 9">
            <a:extLst>
              <a:ext uri="{FF2B5EF4-FFF2-40B4-BE49-F238E27FC236}">
                <a16:creationId xmlns:a16="http://schemas.microsoft.com/office/drawing/2014/main" id="{6E8FD8E2-CDDE-456D-920E-EF3059ABEB2E}"/>
              </a:ext>
            </a:extLst>
          </p:cNvPr>
          <p:cNvSpPr>
            <a:spLocks noGrp="1"/>
          </p:cNvSpPr>
          <p:nvPr>
            <p:ph type="body" sz="quarter" idx="12"/>
          </p:nvPr>
        </p:nvSpPr>
        <p:spPr>
          <a:xfrm>
            <a:off x="6900865" y="3108325"/>
            <a:ext cx="1785937" cy="1524000"/>
          </a:xfrm>
        </p:spPr>
        <p:txBody>
          <a:bodyPr/>
          <a:lstStyle>
            <a:lvl1pPr>
              <a:defRPr b="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nl-NL"/>
              <a:t>Klik om de modelstijlen te bewerken</a:t>
            </a:r>
          </a:p>
        </p:txBody>
      </p:sp>
    </p:spTree>
    <p:extLst>
      <p:ext uri="{BB962C8B-B14F-4D97-AF65-F5344CB8AC3E}">
        <p14:creationId xmlns:p14="http://schemas.microsoft.com/office/powerpoint/2010/main" val="3431636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ussendia paars">
    <p:bg>
      <p:bgPr>
        <a:solidFill>
          <a:schemeClr val="bg1"/>
        </a:solidFill>
        <a:effectLst/>
      </p:bgPr>
    </p:b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875D95FA-30CC-48F7-8783-132E4ED9E4D6}"/>
              </a:ext>
            </a:extLst>
          </p:cNvPr>
          <p:cNvSpPr/>
          <p:nvPr userDrawn="1"/>
        </p:nvSpPr>
        <p:spPr>
          <a:xfrm>
            <a:off x="2" y="3"/>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3"/>
          </a:solidFill>
        </p:spPr>
        <p:txBody>
          <a:bodyPr wrap="square" lIns="0" tIns="0" rIns="0" bIns="0" rtlCol="0">
            <a:noAutofit/>
          </a:bodyPr>
          <a:lstStyle/>
          <a:p>
            <a:endParaRPr sz="1795">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2" y="1736725"/>
            <a:ext cx="2690813" cy="1981200"/>
          </a:xfrm>
        </p:spPr>
        <p:txBody>
          <a:bodyPr/>
          <a:lstStyle>
            <a:lvl1pPr marL="180532" indent="-180532">
              <a:spcAft>
                <a:spcPts val="400"/>
              </a:spcAft>
              <a:buFont typeface="Arial" panose="020B0604020202020204" pitchFamily="34" charset="0"/>
              <a:buChar char="•"/>
              <a:defRPr sz="139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1" name="Tijdelijke aanduiding voor afbeelding 10">
            <a:extLst>
              <a:ext uri="{FF2B5EF4-FFF2-40B4-BE49-F238E27FC236}">
                <a16:creationId xmlns:a16="http://schemas.microsoft.com/office/drawing/2014/main" id="{EFC69F6F-C4F6-4481-AEEE-1A7D776D44B5}"/>
              </a:ext>
            </a:extLst>
          </p:cNvPr>
          <p:cNvSpPr>
            <a:spLocks noGrp="1"/>
          </p:cNvSpPr>
          <p:nvPr>
            <p:ph type="pic" sz="quarter" idx="12"/>
          </p:nvPr>
        </p:nvSpPr>
        <p:spPr>
          <a:xfrm>
            <a:off x="3154281" y="2"/>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8">
                <a:solidFill>
                  <a:schemeClr val="tx1"/>
                </a:solidFill>
              </a:defRPr>
            </a:lvl1pPr>
          </a:lstStyle>
          <a:p>
            <a:r>
              <a:rPr lang="nl-NL"/>
              <a:t>Klik op het pictogram als u een afbeelding wilt toevoegen</a:t>
            </a:r>
            <a:endParaRPr lang="nl-NL" dirty="0"/>
          </a:p>
        </p:txBody>
      </p:sp>
      <p:pic>
        <p:nvPicPr>
          <p:cNvPr id="2" name="Tussenvoorziening">
            <a:extLst>
              <a:ext uri="{FF2B5EF4-FFF2-40B4-BE49-F238E27FC236}">
                <a16:creationId xmlns:a16="http://schemas.microsoft.com/office/drawing/2014/main" id="{1E267D3D-4178-0FF8-7C53-3016F96F98E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3710160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ussendia lichtblauw">
    <p:bg>
      <p:bgPr>
        <a:solidFill>
          <a:schemeClr val="bg1"/>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3E993A6E-4149-482C-8525-13BCA6B05E7D}"/>
              </a:ext>
            </a:extLst>
          </p:cNvPr>
          <p:cNvSpPr/>
          <p:nvPr userDrawn="1"/>
        </p:nvSpPr>
        <p:spPr>
          <a:xfrm>
            <a:off x="2" y="3"/>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1"/>
          </a:solidFill>
        </p:spPr>
        <p:txBody>
          <a:bodyPr wrap="square" lIns="0" tIns="0" rIns="0" bIns="0" rtlCol="0">
            <a:noAutofit/>
          </a:bodyPr>
          <a:lstStyle/>
          <a:p>
            <a:endParaRPr sz="1795">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2" y="1736725"/>
            <a:ext cx="2690813" cy="1981200"/>
          </a:xfrm>
        </p:spPr>
        <p:txBody>
          <a:bodyPr/>
          <a:lstStyle>
            <a:lvl1pPr marL="180532" indent="-180532">
              <a:spcAft>
                <a:spcPts val="400"/>
              </a:spcAft>
              <a:buFont typeface="Arial" panose="020B0604020202020204" pitchFamily="34" charset="0"/>
              <a:buChar char="•"/>
              <a:defRPr sz="139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2" name="Tijdelijke aanduiding voor afbeelding 11">
            <a:extLst>
              <a:ext uri="{FF2B5EF4-FFF2-40B4-BE49-F238E27FC236}">
                <a16:creationId xmlns:a16="http://schemas.microsoft.com/office/drawing/2014/main" id="{8CB9CC38-6C06-4423-85DD-F1B0EA066B50}"/>
              </a:ext>
            </a:extLst>
          </p:cNvPr>
          <p:cNvSpPr>
            <a:spLocks noGrp="1"/>
          </p:cNvSpPr>
          <p:nvPr>
            <p:ph type="pic" sz="quarter" idx="12"/>
          </p:nvPr>
        </p:nvSpPr>
        <p:spPr>
          <a:xfrm>
            <a:off x="3154281" y="2"/>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8">
                <a:solidFill>
                  <a:schemeClr val="tx1"/>
                </a:solidFill>
              </a:defRPr>
            </a:lvl1pPr>
          </a:lstStyle>
          <a:p>
            <a:r>
              <a:rPr lang="nl-NL"/>
              <a:t>Klik op het pictogram als u een afbeelding wilt toevoegen</a:t>
            </a:r>
            <a:endParaRPr lang="nl-NL" dirty="0"/>
          </a:p>
        </p:txBody>
      </p:sp>
      <p:pic>
        <p:nvPicPr>
          <p:cNvPr id="2" name="Tussenvoorziening">
            <a:extLst>
              <a:ext uri="{FF2B5EF4-FFF2-40B4-BE49-F238E27FC236}">
                <a16:creationId xmlns:a16="http://schemas.microsoft.com/office/drawing/2014/main" id="{540174A8-0B26-72BE-E85F-A86E44ED74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2626561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ussendia blauw">
    <p:bg>
      <p:bgPr>
        <a:solidFill>
          <a:schemeClr val="bg1"/>
        </a:solidFill>
        <a:effectLst/>
      </p:bgPr>
    </p:bg>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F37D548B-5218-477D-97A3-C01EFCAEA08C}"/>
              </a:ext>
            </a:extLst>
          </p:cNvPr>
          <p:cNvSpPr/>
          <p:nvPr userDrawn="1"/>
        </p:nvSpPr>
        <p:spPr>
          <a:xfrm>
            <a:off x="2" y="3"/>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4"/>
          </a:solidFill>
        </p:spPr>
        <p:txBody>
          <a:bodyPr wrap="square" lIns="0" tIns="0" rIns="0" bIns="0" rtlCol="0">
            <a:noAutofit/>
          </a:bodyPr>
          <a:lstStyle/>
          <a:p>
            <a:endParaRPr sz="1795">
              <a:solidFill>
                <a:prstClr val="black"/>
              </a:solidFill>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2" y="1736725"/>
            <a:ext cx="2690813" cy="1981200"/>
          </a:xfrm>
        </p:spPr>
        <p:txBody>
          <a:bodyPr/>
          <a:lstStyle>
            <a:lvl1pPr marL="180532" indent="-180532">
              <a:spcAft>
                <a:spcPts val="400"/>
              </a:spcAft>
              <a:buFont typeface="Arial" panose="020B0604020202020204" pitchFamily="34" charset="0"/>
              <a:buChar char="•"/>
              <a:defRPr sz="139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8" name="Tijdelijke aanduiding voor afbeelding 8">
            <a:extLst>
              <a:ext uri="{FF2B5EF4-FFF2-40B4-BE49-F238E27FC236}">
                <a16:creationId xmlns:a16="http://schemas.microsoft.com/office/drawing/2014/main" id="{B649B6C7-7D2D-430E-AC09-50D0B92A09A5}"/>
              </a:ext>
            </a:extLst>
          </p:cNvPr>
          <p:cNvSpPr>
            <a:spLocks noGrp="1"/>
          </p:cNvSpPr>
          <p:nvPr>
            <p:ph type="pic" sz="quarter" idx="12"/>
          </p:nvPr>
        </p:nvSpPr>
        <p:spPr>
          <a:xfrm>
            <a:off x="3154281" y="2"/>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198">
                <a:solidFill>
                  <a:schemeClr val="tx1"/>
                </a:solidFill>
              </a:defRPr>
            </a:lvl1pPr>
          </a:lstStyle>
          <a:p>
            <a:r>
              <a:rPr lang="nl-NL"/>
              <a:t>Klik op het pictogram als u een afbeelding wilt toevoegen</a:t>
            </a:r>
            <a:endParaRPr lang="nl-NL" dirty="0"/>
          </a:p>
        </p:txBody>
      </p:sp>
      <p:pic>
        <p:nvPicPr>
          <p:cNvPr id="2" name="Tussenvoorziening">
            <a:extLst>
              <a:ext uri="{FF2B5EF4-FFF2-40B4-BE49-F238E27FC236}">
                <a16:creationId xmlns:a16="http://schemas.microsoft.com/office/drawing/2014/main" id="{E2A2ED56-E6F5-976E-2D94-1E83527DA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1618721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D7D5D7"/>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6CDE595-143C-4C52-AC90-BAD71FCE1F6B}"/>
              </a:ext>
            </a:extLst>
          </p:cNvPr>
          <p:cNvSpPr>
            <a:spLocks noGrp="1"/>
          </p:cNvSpPr>
          <p:nvPr>
            <p:ph type="pic" sz="quarter" idx="13"/>
          </p:nvPr>
        </p:nvSpPr>
        <p:spPr>
          <a:xfrm>
            <a:off x="0" y="0"/>
            <a:ext cx="9144000" cy="5149850"/>
          </a:xfrm>
          <a:solidFill>
            <a:srgbClr val="D7D5D7"/>
          </a:solidFill>
        </p:spPr>
        <p:txBody>
          <a:bodyPr lIns="360000" tIns="360000"/>
          <a:lstStyle>
            <a:lvl1pPr>
              <a:defRPr>
                <a:solidFill>
                  <a:schemeClr val="tx1"/>
                </a:solidFill>
              </a:defRPr>
            </a:lvl1pPr>
          </a:lstStyle>
          <a:p>
            <a:r>
              <a:rPr lang="nl-NL"/>
              <a:t>Klik op het pictogram als u een afbeelding wilt toevoegen</a:t>
            </a:r>
            <a:endParaRPr lang="nl-NL" dirty="0"/>
          </a:p>
        </p:txBody>
      </p:sp>
      <p:sp>
        <p:nvSpPr>
          <p:cNvPr id="7" name="Tijdelijke aanduiding voor tekst 6">
            <a:extLst>
              <a:ext uri="{FF2B5EF4-FFF2-40B4-BE49-F238E27FC236}">
                <a16:creationId xmlns:a16="http://schemas.microsoft.com/office/drawing/2014/main" id="{DE731AAA-FE00-4A22-B50A-4EC9717C016D}"/>
              </a:ext>
            </a:extLst>
          </p:cNvPr>
          <p:cNvSpPr>
            <a:spLocks noGrp="1"/>
          </p:cNvSpPr>
          <p:nvPr>
            <p:ph type="body" sz="quarter" idx="10" hasCustomPrompt="1"/>
          </p:nvPr>
        </p:nvSpPr>
        <p:spPr>
          <a:xfrm>
            <a:off x="5160154" y="3099655"/>
            <a:ext cx="3408576" cy="1447800"/>
          </a:xfrm>
        </p:spPr>
        <p:txBody>
          <a:bodyPr/>
          <a:lstStyle>
            <a:lvl1pPr marL="0" indent="0">
              <a:defRPr sz="2195" b="0">
                <a:solidFill>
                  <a:schemeClr val="bg1"/>
                </a:solidFill>
                <a:latin typeface="Cambria" panose="02040503050406030204" pitchFamily="18" charset="0"/>
                <a:ea typeface="Cambria" panose="02040503050406030204" pitchFamily="18" charset="0"/>
              </a:defRPr>
            </a:lvl1pPr>
            <a:lvl2pPr marL="0" indent="0">
              <a:defRPr sz="1795">
                <a:solidFill>
                  <a:schemeClr val="bg1"/>
                </a:solidFill>
                <a:latin typeface="Merriweather" panose="00000500000000000000" pitchFamily="2" charset="0"/>
              </a:defRPr>
            </a:lvl2pPr>
            <a:lvl3pPr marL="0" indent="0">
              <a:defRPr sz="1795">
                <a:solidFill>
                  <a:schemeClr val="bg1"/>
                </a:solidFill>
                <a:latin typeface="Merriweather" panose="00000500000000000000" pitchFamily="2" charset="0"/>
              </a:defRPr>
            </a:lvl3pPr>
            <a:lvl4pPr marL="0" indent="0">
              <a:defRPr sz="1795">
                <a:solidFill>
                  <a:schemeClr val="bg1"/>
                </a:solidFill>
                <a:latin typeface="Merriweather" panose="00000500000000000000" pitchFamily="2" charset="0"/>
              </a:defRPr>
            </a:lvl4pPr>
            <a:lvl5pPr marL="0" indent="0">
              <a:defRPr sz="1795">
                <a:solidFill>
                  <a:schemeClr val="bg1"/>
                </a:solidFill>
                <a:latin typeface="Merriweather" panose="00000500000000000000" pitchFamily="2" charset="0"/>
              </a:defRPr>
            </a:lvl5pPr>
          </a:lstStyle>
          <a:p>
            <a:pPr lvl="0"/>
            <a:r>
              <a:rPr lang="nl-NL" dirty="0"/>
              <a:t>Quote</a:t>
            </a:r>
          </a:p>
        </p:txBody>
      </p:sp>
      <p:sp>
        <p:nvSpPr>
          <p:cNvPr id="12" name="Tijdelijke aanduiding voor tekst 11">
            <a:extLst>
              <a:ext uri="{FF2B5EF4-FFF2-40B4-BE49-F238E27FC236}">
                <a16:creationId xmlns:a16="http://schemas.microsoft.com/office/drawing/2014/main" id="{295D0959-14FF-4225-8FD9-4A2CB6033071}"/>
              </a:ext>
            </a:extLst>
          </p:cNvPr>
          <p:cNvSpPr>
            <a:spLocks noGrp="1"/>
          </p:cNvSpPr>
          <p:nvPr>
            <p:ph type="body" sz="quarter" idx="12" hasCustomPrompt="1"/>
          </p:nvPr>
        </p:nvSpPr>
        <p:spPr>
          <a:xfrm>
            <a:off x="4548187" y="2811656"/>
            <a:ext cx="576000" cy="5760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nl-NL" dirty="0"/>
              <a:t>  </a:t>
            </a:r>
          </a:p>
        </p:txBody>
      </p:sp>
    </p:spTree>
    <p:extLst>
      <p:ext uri="{BB962C8B-B14F-4D97-AF65-F5344CB8AC3E}">
        <p14:creationId xmlns:p14="http://schemas.microsoft.com/office/powerpoint/2010/main" val="2021469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eldia lichtblauw">
    <p:bg>
      <p:bgPr>
        <a:solidFill>
          <a:schemeClr val="bg1"/>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1036E88-0A9C-467F-8062-ECF7FD4D672E}"/>
              </a:ext>
            </a:extLst>
          </p:cNvPr>
          <p:cNvSpPr/>
          <p:nvPr userDrawn="1"/>
        </p:nvSpPr>
        <p:spPr>
          <a:xfrm>
            <a:off x="-1" y="1"/>
            <a:ext cx="4452490" cy="4175123"/>
          </a:xfrm>
          <a:custGeom>
            <a:avLst/>
            <a:gdLst>
              <a:gd name="connsiteX0" fmla="*/ 0 w 4452490"/>
              <a:gd name="connsiteY0" fmla="*/ 0 h 4175123"/>
              <a:gd name="connsiteX1" fmla="*/ 603925 w 4452490"/>
              <a:gd name="connsiteY1" fmla="*/ 0 h 4175123"/>
              <a:gd name="connsiteX2" fmla="*/ 3154616 w 4452490"/>
              <a:gd name="connsiteY2" fmla="*/ 0 h 4175123"/>
              <a:gd name="connsiteX3" fmla="*/ 3758541 w 4452490"/>
              <a:gd name="connsiteY3" fmla="*/ 0 h 4175123"/>
              <a:gd name="connsiteX4" fmla="*/ 4452490 w 4452490"/>
              <a:gd name="connsiteY4" fmla="*/ 4175123 h 4175123"/>
              <a:gd name="connsiteX5" fmla="*/ 3848565 w 4452490"/>
              <a:gd name="connsiteY5" fmla="*/ 4175123 h 4175123"/>
              <a:gd name="connsiteX6" fmla="*/ 603925 w 4452490"/>
              <a:gd name="connsiteY6" fmla="*/ 4175123 h 4175123"/>
              <a:gd name="connsiteX7" fmla="*/ 0 w 4452490"/>
              <a:gd name="connsiteY7" fmla="*/ 4175123 h 41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490" h="4175123">
                <a:moveTo>
                  <a:pt x="0" y="0"/>
                </a:moveTo>
                <a:lnTo>
                  <a:pt x="603925" y="0"/>
                </a:lnTo>
                <a:lnTo>
                  <a:pt x="3154616" y="0"/>
                </a:lnTo>
                <a:lnTo>
                  <a:pt x="3758541" y="0"/>
                </a:lnTo>
                <a:lnTo>
                  <a:pt x="4452490" y="4175123"/>
                </a:lnTo>
                <a:lnTo>
                  <a:pt x="3848565" y="4175123"/>
                </a:lnTo>
                <a:lnTo>
                  <a:pt x="603925" y="4175123"/>
                </a:lnTo>
                <a:lnTo>
                  <a:pt x="0" y="4175123"/>
                </a:lnTo>
                <a:close/>
              </a:path>
            </a:pathLst>
          </a:custGeom>
          <a:solidFill>
            <a:schemeClr val="accent1"/>
          </a:solidFill>
        </p:spPr>
        <p:txBody>
          <a:bodyPr wrap="square" lIns="0" tIns="0" rIns="0" bIns="0" rtlCol="0">
            <a:noAutofit/>
          </a:bodyPr>
          <a:lstStyle/>
          <a:p>
            <a:endParaRPr>
              <a:solidFill>
                <a:prstClr val="black"/>
              </a:solidFill>
            </a:endParaRPr>
          </a:p>
        </p:txBody>
      </p:sp>
      <p:sp>
        <p:nvSpPr>
          <p:cNvPr id="8" name="Tijdelijke aanduiding voor afbeelding 7">
            <a:extLst>
              <a:ext uri="{FF2B5EF4-FFF2-40B4-BE49-F238E27FC236}">
                <a16:creationId xmlns:a16="http://schemas.microsoft.com/office/drawing/2014/main" id="{E0DFC7B1-F373-486E-8358-ADAB334CE65A}"/>
              </a:ext>
            </a:extLst>
          </p:cNvPr>
          <p:cNvSpPr>
            <a:spLocks noGrp="1"/>
          </p:cNvSpPr>
          <p:nvPr>
            <p:ph type="pic" sz="quarter" idx="12"/>
          </p:nvPr>
        </p:nvSpPr>
        <p:spPr>
          <a:xfrm>
            <a:off x="3757302" y="0"/>
            <a:ext cx="5386698"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endParaRPr lang="nl-NL" dirty="0"/>
          </a:p>
        </p:txBody>
      </p:sp>
      <p:sp>
        <p:nvSpPr>
          <p:cNvPr id="2" name="Titel"/>
          <p:cNvSpPr>
            <a:spLocks noGrp="1"/>
          </p:cNvSpPr>
          <p:nvPr>
            <p:ph type="ctrTitle" hasCustomPrompt="1"/>
          </p:nvPr>
        </p:nvSpPr>
        <p:spPr>
          <a:xfrm>
            <a:off x="527300" y="887960"/>
            <a:ext cx="2825500" cy="646331"/>
          </a:xfrm>
          <a:prstGeom prst="rect">
            <a:avLst/>
          </a:prstGeom>
        </p:spPr>
        <p:txBody>
          <a:bodyPr wrap="square" lIns="0" tIns="0" rIns="0" bIns="0" anchor="t" anchorCtr="0">
            <a:spAutoFit/>
          </a:bodyPr>
          <a:lstStyle>
            <a:lvl1pPr>
              <a:defRPr sz="4200" b="1" i="0">
                <a:solidFill>
                  <a:schemeClr val="bg1"/>
                </a:solidFill>
                <a:latin typeface="+mj-lt"/>
              </a:defRPr>
            </a:lvl1pPr>
          </a:lstStyle>
          <a:p>
            <a:r>
              <a:rPr lang="nl-NL" dirty="0"/>
              <a:t>Titel</a:t>
            </a:r>
            <a:endParaRPr dirty="0"/>
          </a:p>
        </p:txBody>
      </p:sp>
      <p:sp>
        <p:nvSpPr>
          <p:cNvPr id="3" name="Ondertitel"/>
          <p:cNvSpPr>
            <a:spLocks noGrp="1"/>
          </p:cNvSpPr>
          <p:nvPr>
            <p:ph type="subTitle" idx="4"/>
          </p:nvPr>
        </p:nvSpPr>
        <p:spPr>
          <a:xfrm>
            <a:off x="527300" y="2193925"/>
            <a:ext cx="3168400" cy="396391"/>
          </a:xfrm>
          <a:prstGeom prst="rect">
            <a:avLst/>
          </a:prstGeom>
        </p:spPr>
        <p:txBody>
          <a:bodyPr wrap="square" lIns="0" tIns="0" rIns="0" bIns="0">
            <a:spAutoFit/>
          </a:bodyPr>
          <a:lstStyle>
            <a:lvl1pPr>
              <a:defRPr sz="2300" b="0">
                <a:solidFill>
                  <a:schemeClr val="bg1"/>
                </a:solidFill>
                <a:latin typeface="+mn-lt"/>
              </a:defRPr>
            </a:lvl1pPr>
          </a:lstStyle>
          <a:p>
            <a:endParaRPr dirty="0"/>
          </a:p>
        </p:txBody>
      </p:sp>
      <p:sp>
        <p:nvSpPr>
          <p:cNvPr id="19" name="Datum">
            <a:extLst>
              <a:ext uri="{FF2B5EF4-FFF2-40B4-BE49-F238E27FC236}">
                <a16:creationId xmlns:a16="http://schemas.microsoft.com/office/drawing/2014/main" id="{83DA9196-4790-48E0-823E-8BBF3CBAC493}"/>
              </a:ext>
            </a:extLst>
          </p:cNvPr>
          <p:cNvSpPr>
            <a:spLocks noGrp="1"/>
          </p:cNvSpPr>
          <p:nvPr>
            <p:ph type="dt" sz="half" idx="10"/>
          </p:nvPr>
        </p:nvSpPr>
        <p:spPr/>
        <p:txBody>
          <a:body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Tree>
    <p:extLst>
      <p:ext uri="{BB962C8B-B14F-4D97-AF65-F5344CB8AC3E}">
        <p14:creationId xmlns:p14="http://schemas.microsoft.com/office/powerpoint/2010/main" val="4039496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Afsluiting lichtblauw">
    <p:bg>
      <p:bgPr>
        <a:solidFill>
          <a:schemeClr val="bg1"/>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91A84008-13D2-4E00-871B-90209350D084}"/>
              </a:ext>
            </a:extLst>
          </p:cNvPr>
          <p:cNvSpPr/>
          <p:nvPr/>
        </p:nvSpPr>
        <p:spPr>
          <a:xfrm>
            <a:off x="0" y="1"/>
            <a:ext cx="9143488" cy="4175125"/>
          </a:xfrm>
          <a:custGeom>
            <a:avLst/>
            <a:gdLst>
              <a:gd name="connsiteX0" fmla="*/ 0 w 9143488"/>
              <a:gd name="connsiteY0" fmla="*/ 0 h 4175125"/>
              <a:gd name="connsiteX1" fmla="*/ 9143488 w 9143488"/>
              <a:gd name="connsiteY1" fmla="*/ 0 h 4175125"/>
              <a:gd name="connsiteX2" fmla="*/ 9143488 w 9143488"/>
              <a:gd name="connsiteY2" fmla="*/ 4175125 h 4175125"/>
              <a:gd name="connsiteX3" fmla="*/ 0 w 914348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9143488" h="4175125">
                <a:moveTo>
                  <a:pt x="0" y="0"/>
                </a:moveTo>
                <a:lnTo>
                  <a:pt x="9143488" y="0"/>
                </a:lnTo>
                <a:lnTo>
                  <a:pt x="9143488" y="4175125"/>
                </a:lnTo>
                <a:lnTo>
                  <a:pt x="0" y="4175125"/>
                </a:lnTo>
                <a:close/>
              </a:path>
            </a:pathLst>
          </a:custGeom>
          <a:solidFill>
            <a:schemeClr val="accent1"/>
          </a:solidFill>
        </p:spPr>
        <p:txBody>
          <a:bodyPr wrap="square" lIns="0" tIns="0" rIns="0" bIns="0" rtlCol="0">
            <a:noAutofit/>
          </a:bodyPr>
          <a:lstStyle/>
          <a:p>
            <a:endParaRPr/>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515256" y="803571"/>
            <a:ext cx="4818744" cy="1981200"/>
          </a:xfrm>
        </p:spPr>
        <p:txBody>
          <a:bodyPr/>
          <a:lstStyle>
            <a:lvl1pPr marL="0" indent="0">
              <a:spcAft>
                <a:spcPts val="400"/>
              </a:spcAft>
              <a:buFont typeface="Arial" panose="020B0604020202020204" pitchFamily="34" charset="0"/>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0"/>
            <a:endParaRPr lang="nl-NL" dirty="0"/>
          </a:p>
        </p:txBody>
      </p:sp>
      <p:sp>
        <p:nvSpPr>
          <p:cNvPr id="2" name="Tijdelijke aanduiding voor datum 1">
            <a:extLst>
              <a:ext uri="{FF2B5EF4-FFF2-40B4-BE49-F238E27FC236}">
                <a16:creationId xmlns:a16="http://schemas.microsoft.com/office/drawing/2014/main" id="{C68E3F5A-D178-446F-9A22-DA16868B8E4A}"/>
              </a:ext>
            </a:extLst>
          </p:cNvPr>
          <p:cNvSpPr>
            <a:spLocks noGrp="1"/>
          </p:cNvSpPr>
          <p:nvPr>
            <p:ph type="dt" sz="half" idx="12"/>
          </p:nvPr>
        </p:nvSpPr>
        <p:spPr/>
        <p:txBody>
          <a:bodyPr/>
          <a:lstStyle/>
          <a:p>
            <a:fld id="{B4C962D9-8B75-4D7D-92E4-4C86B8737F72}" type="datetime4">
              <a:rPr lang="nl-NL" smtClean="0"/>
              <a:t>3 mei 2024</a:t>
            </a:fld>
            <a:endParaRPr lang="en-US" sz="1000" dirty="0"/>
          </a:p>
        </p:txBody>
      </p:sp>
    </p:spTree>
    <p:extLst>
      <p:ext uri="{BB962C8B-B14F-4D97-AF65-F5344CB8AC3E}">
        <p14:creationId xmlns:p14="http://schemas.microsoft.com/office/powerpoint/2010/main" val="271533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ussendia lichtblauw">
    <p:bg>
      <p:bgPr>
        <a:solidFill>
          <a:schemeClr val="bg1"/>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3E993A6E-4149-482C-8525-13BCA6B05E7D}"/>
              </a:ext>
            </a:extLst>
          </p:cNvPr>
          <p:cNvSpPr/>
          <p:nvPr userDrawn="1"/>
        </p:nvSpPr>
        <p:spPr>
          <a:xfrm>
            <a:off x="0" y="1"/>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1"/>
          </a:solidFill>
        </p:spPr>
        <p:txBody>
          <a:bodyPr wrap="square" lIns="0" tIns="0" rIns="0" bIns="0" rtlCol="0">
            <a:noAutofit/>
          </a:bodyPr>
          <a:lstStyle/>
          <a:p>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0" y="1736725"/>
            <a:ext cx="2690813" cy="1981200"/>
          </a:xfrm>
        </p:spPr>
        <p:txBody>
          <a:bodyPr/>
          <a:lstStyle>
            <a:lvl1pPr marL="180975" indent="-180975">
              <a:spcAft>
                <a:spcPts val="400"/>
              </a:spcAft>
              <a:buFont typeface="Arial" panose="020B0604020202020204" pitchFamily="34" charset="0"/>
              <a:buChar cha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12" name="Tijdelijke aanduiding voor afbeelding 11">
            <a:extLst>
              <a:ext uri="{FF2B5EF4-FFF2-40B4-BE49-F238E27FC236}">
                <a16:creationId xmlns:a16="http://schemas.microsoft.com/office/drawing/2014/main" id="{8CB9CC38-6C06-4423-85DD-F1B0EA066B50}"/>
              </a:ext>
            </a:extLst>
          </p:cNvPr>
          <p:cNvSpPr>
            <a:spLocks noGrp="1"/>
          </p:cNvSpPr>
          <p:nvPr>
            <p:ph type="pic" sz="quarter" idx="12"/>
          </p:nvPr>
        </p:nvSpPr>
        <p:spPr>
          <a:xfrm>
            <a:off x="3154280" y="0"/>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80606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ussendia blauw">
    <p:bg>
      <p:bgPr>
        <a:solidFill>
          <a:schemeClr val="bg1"/>
        </a:solidFill>
        <a:effectLst/>
      </p:bgPr>
    </p:bg>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F37D548B-5218-477D-97A3-C01EFCAEA08C}"/>
              </a:ext>
            </a:extLst>
          </p:cNvPr>
          <p:cNvSpPr/>
          <p:nvPr userDrawn="1"/>
        </p:nvSpPr>
        <p:spPr>
          <a:xfrm>
            <a:off x="0" y="1"/>
            <a:ext cx="3848565" cy="4175123"/>
          </a:xfrm>
          <a:custGeom>
            <a:avLst/>
            <a:gdLst>
              <a:gd name="connsiteX0" fmla="*/ 0 w 3848565"/>
              <a:gd name="connsiteY0" fmla="*/ 0 h 4175123"/>
              <a:gd name="connsiteX1" fmla="*/ 3154616 w 3848565"/>
              <a:gd name="connsiteY1" fmla="*/ 0 h 4175123"/>
              <a:gd name="connsiteX2" fmla="*/ 3848565 w 3848565"/>
              <a:gd name="connsiteY2" fmla="*/ 4175123 h 4175123"/>
              <a:gd name="connsiteX3" fmla="*/ 0 w 3848565"/>
              <a:gd name="connsiteY3" fmla="*/ 4175123 h 4175123"/>
            </a:gdLst>
            <a:ahLst/>
            <a:cxnLst>
              <a:cxn ang="0">
                <a:pos x="connsiteX0" y="connsiteY0"/>
              </a:cxn>
              <a:cxn ang="0">
                <a:pos x="connsiteX1" y="connsiteY1"/>
              </a:cxn>
              <a:cxn ang="0">
                <a:pos x="connsiteX2" y="connsiteY2"/>
              </a:cxn>
              <a:cxn ang="0">
                <a:pos x="connsiteX3" y="connsiteY3"/>
              </a:cxn>
            </a:cxnLst>
            <a:rect l="l" t="t" r="r" b="b"/>
            <a:pathLst>
              <a:path w="3848565" h="4175123">
                <a:moveTo>
                  <a:pt x="0" y="0"/>
                </a:moveTo>
                <a:lnTo>
                  <a:pt x="3154616" y="0"/>
                </a:lnTo>
                <a:lnTo>
                  <a:pt x="3848565" y="4175123"/>
                </a:lnTo>
                <a:lnTo>
                  <a:pt x="0" y="4175123"/>
                </a:lnTo>
                <a:close/>
              </a:path>
            </a:pathLst>
          </a:custGeom>
          <a:solidFill>
            <a:schemeClr val="accent4"/>
          </a:solidFill>
        </p:spPr>
        <p:txBody>
          <a:bodyPr wrap="square" lIns="0" tIns="0" rIns="0" bIns="0" rtlCol="0">
            <a:noAutofit/>
          </a:bodyPr>
          <a:lstStyle/>
          <a:p>
            <a:endParaRPr/>
          </a:p>
        </p:txBody>
      </p:sp>
      <p:sp>
        <p:nvSpPr>
          <p:cNvPr id="4" name="Titel 3">
            <a:extLst>
              <a:ext uri="{FF2B5EF4-FFF2-40B4-BE49-F238E27FC236}">
                <a16:creationId xmlns:a16="http://schemas.microsoft.com/office/drawing/2014/main" id="{CB425E97-C180-4DD3-8B65-846D248C58D8}"/>
              </a:ext>
            </a:extLst>
          </p:cNvPr>
          <p:cNvSpPr>
            <a:spLocks noGrp="1"/>
          </p:cNvSpPr>
          <p:nvPr>
            <p:ph type="title"/>
          </p:nvPr>
        </p:nvSpPr>
        <p:spPr>
          <a:xfrm>
            <a:off x="457200" y="483496"/>
            <a:ext cx="2362200" cy="786504"/>
          </a:xfrm>
        </p:spPr>
        <p:txBody>
          <a:bodyPr/>
          <a:lstStyle>
            <a:lvl1pPr>
              <a:defRPr>
                <a:solidFill>
                  <a:schemeClr val="bg1"/>
                </a:solidFill>
              </a:defRPr>
            </a:lvl1pPr>
          </a:lstStyle>
          <a:p>
            <a:r>
              <a:rPr lang="nl-NL"/>
              <a:t>Klik om de stijl te bewerken</a:t>
            </a:r>
            <a:endParaRPr lang="nl-NL" dirty="0"/>
          </a:p>
        </p:txBody>
      </p:sp>
      <p:sp>
        <p:nvSpPr>
          <p:cNvPr id="6" name="Tijdelijke aanduiding voor tekst 5">
            <a:extLst>
              <a:ext uri="{FF2B5EF4-FFF2-40B4-BE49-F238E27FC236}">
                <a16:creationId xmlns:a16="http://schemas.microsoft.com/office/drawing/2014/main" id="{1DFA75FC-6ADD-49FB-9FEB-04F4482F5A8A}"/>
              </a:ext>
            </a:extLst>
          </p:cNvPr>
          <p:cNvSpPr>
            <a:spLocks noGrp="1"/>
          </p:cNvSpPr>
          <p:nvPr>
            <p:ph type="body" sz="quarter" idx="11"/>
          </p:nvPr>
        </p:nvSpPr>
        <p:spPr>
          <a:xfrm>
            <a:off x="457200" y="1736725"/>
            <a:ext cx="2690813" cy="1981200"/>
          </a:xfrm>
        </p:spPr>
        <p:txBody>
          <a:bodyPr/>
          <a:lstStyle>
            <a:lvl1pPr marL="180975" indent="-180975">
              <a:spcAft>
                <a:spcPts val="400"/>
              </a:spcAft>
              <a:buFont typeface="Arial" panose="020B0604020202020204" pitchFamily="34" charset="0"/>
              <a:buChar char="•"/>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p:txBody>
      </p:sp>
      <p:sp>
        <p:nvSpPr>
          <p:cNvPr id="8" name="Tijdelijke aanduiding voor afbeelding 8">
            <a:extLst>
              <a:ext uri="{FF2B5EF4-FFF2-40B4-BE49-F238E27FC236}">
                <a16:creationId xmlns:a16="http://schemas.microsoft.com/office/drawing/2014/main" id="{B649B6C7-7D2D-430E-AC09-50D0B92A09A5}"/>
              </a:ext>
            </a:extLst>
          </p:cNvPr>
          <p:cNvSpPr>
            <a:spLocks noGrp="1"/>
          </p:cNvSpPr>
          <p:nvPr>
            <p:ph type="pic" sz="quarter" idx="12"/>
          </p:nvPr>
        </p:nvSpPr>
        <p:spPr>
          <a:xfrm>
            <a:off x="3154280" y="0"/>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txBody>
          <a:bodyPr wrap="square" lIns="360000" tIns="360000">
            <a:noAutofit/>
          </a:bodyPr>
          <a:lstStyle>
            <a:lvl1pPr>
              <a:defRPr sz="1200">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93924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D7D5D7"/>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6CDE595-143C-4C52-AC90-BAD71FCE1F6B}"/>
              </a:ext>
            </a:extLst>
          </p:cNvPr>
          <p:cNvSpPr>
            <a:spLocks noGrp="1"/>
          </p:cNvSpPr>
          <p:nvPr>
            <p:ph type="pic" sz="quarter" idx="13"/>
          </p:nvPr>
        </p:nvSpPr>
        <p:spPr>
          <a:xfrm>
            <a:off x="0" y="0"/>
            <a:ext cx="9144000" cy="5149850"/>
          </a:xfrm>
          <a:solidFill>
            <a:srgbClr val="D7D5D7"/>
          </a:solidFill>
        </p:spPr>
        <p:txBody>
          <a:bodyPr lIns="360000" tIns="360000"/>
          <a:lstStyle>
            <a:lvl1pPr>
              <a:defRPr>
                <a:solidFill>
                  <a:schemeClr val="tx1"/>
                </a:solidFill>
              </a:defRPr>
            </a:lvl1pPr>
          </a:lstStyle>
          <a:p>
            <a:r>
              <a:rPr lang="nl-NL"/>
              <a:t>Klik op het pictogram als u een afbeelding wilt toevoegen</a:t>
            </a:r>
            <a:endParaRPr lang="nl-NL" dirty="0"/>
          </a:p>
        </p:txBody>
      </p:sp>
      <p:sp>
        <p:nvSpPr>
          <p:cNvPr id="7" name="Tijdelijke aanduiding voor tekst 6">
            <a:extLst>
              <a:ext uri="{FF2B5EF4-FFF2-40B4-BE49-F238E27FC236}">
                <a16:creationId xmlns:a16="http://schemas.microsoft.com/office/drawing/2014/main" id="{DE731AAA-FE00-4A22-B50A-4EC9717C016D}"/>
              </a:ext>
            </a:extLst>
          </p:cNvPr>
          <p:cNvSpPr>
            <a:spLocks noGrp="1"/>
          </p:cNvSpPr>
          <p:nvPr>
            <p:ph type="body" sz="quarter" idx="10" hasCustomPrompt="1"/>
          </p:nvPr>
        </p:nvSpPr>
        <p:spPr>
          <a:xfrm>
            <a:off x="5160154" y="3099655"/>
            <a:ext cx="3408576" cy="1447800"/>
          </a:xfrm>
        </p:spPr>
        <p:txBody>
          <a:bodyPr/>
          <a:lstStyle>
            <a:lvl1pPr marL="0" indent="0">
              <a:defRPr sz="2200" b="0">
                <a:solidFill>
                  <a:schemeClr val="bg1"/>
                </a:solidFill>
                <a:latin typeface="Cambria" panose="02040503050406030204" pitchFamily="18" charset="0"/>
                <a:ea typeface="Cambria" panose="02040503050406030204" pitchFamily="18" charset="0"/>
              </a:defRPr>
            </a:lvl1pPr>
            <a:lvl2pPr marL="0" indent="0">
              <a:defRPr sz="1800">
                <a:solidFill>
                  <a:schemeClr val="bg1"/>
                </a:solidFill>
                <a:latin typeface="Merriweather" panose="00000500000000000000" pitchFamily="2" charset="0"/>
              </a:defRPr>
            </a:lvl2pPr>
            <a:lvl3pPr marL="0" indent="0">
              <a:defRPr sz="1800">
                <a:solidFill>
                  <a:schemeClr val="bg1"/>
                </a:solidFill>
                <a:latin typeface="Merriweather" panose="00000500000000000000" pitchFamily="2" charset="0"/>
              </a:defRPr>
            </a:lvl3pPr>
            <a:lvl4pPr marL="0" indent="0">
              <a:defRPr sz="1800">
                <a:solidFill>
                  <a:schemeClr val="bg1"/>
                </a:solidFill>
                <a:latin typeface="Merriweather" panose="00000500000000000000" pitchFamily="2" charset="0"/>
              </a:defRPr>
            </a:lvl4pPr>
            <a:lvl5pPr marL="0" indent="0">
              <a:defRPr sz="1800">
                <a:solidFill>
                  <a:schemeClr val="bg1"/>
                </a:solidFill>
                <a:latin typeface="Merriweather" panose="00000500000000000000" pitchFamily="2" charset="0"/>
              </a:defRPr>
            </a:lvl5pPr>
          </a:lstStyle>
          <a:p>
            <a:pPr lvl="0"/>
            <a:r>
              <a:rPr lang="nl-NL" dirty="0"/>
              <a:t>Quote</a:t>
            </a:r>
          </a:p>
        </p:txBody>
      </p:sp>
      <p:sp>
        <p:nvSpPr>
          <p:cNvPr id="12" name="Tijdelijke aanduiding voor tekst 11">
            <a:extLst>
              <a:ext uri="{FF2B5EF4-FFF2-40B4-BE49-F238E27FC236}">
                <a16:creationId xmlns:a16="http://schemas.microsoft.com/office/drawing/2014/main" id="{295D0959-14FF-4225-8FD9-4A2CB6033071}"/>
              </a:ext>
            </a:extLst>
          </p:cNvPr>
          <p:cNvSpPr>
            <a:spLocks noGrp="1"/>
          </p:cNvSpPr>
          <p:nvPr>
            <p:ph type="body" sz="quarter" idx="12" hasCustomPrompt="1"/>
          </p:nvPr>
        </p:nvSpPr>
        <p:spPr>
          <a:xfrm>
            <a:off x="4548187" y="2811655"/>
            <a:ext cx="576000" cy="5760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nl-NL" dirty="0"/>
              <a:t>  </a:t>
            </a:r>
          </a:p>
        </p:txBody>
      </p:sp>
    </p:spTree>
    <p:extLst>
      <p:ext uri="{BB962C8B-B14F-4D97-AF65-F5344CB8AC3E}">
        <p14:creationId xmlns:p14="http://schemas.microsoft.com/office/powerpoint/2010/main" val="105767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slideLayout" Target="../slideLayouts/slideLayout14.xml"/><Relationship Id="rId7" Type="http://schemas.openxmlformats.org/officeDocument/2006/relationships/theme" Target="../theme/theme2.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svg"/><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slideLayout" Target="../slideLayouts/slideLayout20.xml"/><Relationship Id="rId7" Type="http://schemas.openxmlformats.org/officeDocument/2006/relationships/theme" Target="../theme/theme3.xml"/><Relationship Id="rId12"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4.svg"/><Relationship Id="rId5" Type="http://schemas.openxmlformats.org/officeDocument/2006/relationships/slideLayout" Target="../slideLayouts/slideLayout22.xml"/><Relationship Id="rId10"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2.svg"/><Relationship Id="rId2" Type="http://schemas.openxmlformats.org/officeDocument/2006/relationships/slideLayout" Target="../slideLayouts/slideLayout32.xml"/><Relationship Id="rId16" Type="http://schemas.openxmlformats.org/officeDocument/2006/relationships/image" Target="../media/image6.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5" Type="http://schemas.openxmlformats.org/officeDocument/2006/relationships/image" Target="../media/image5.png"/><Relationship Id="rId10" Type="http://schemas.openxmlformats.org/officeDocument/2006/relationships/theme" Target="../theme/theme6.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4.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2.svg"/><Relationship Id="rId2" Type="http://schemas.openxmlformats.org/officeDocument/2006/relationships/slideLayout" Target="../slideLayouts/slideLayout41.xml"/><Relationship Id="rId16" Type="http://schemas.openxmlformats.org/officeDocument/2006/relationships/image" Target="../media/image6.sv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image" Target="../media/image5.png"/><Relationship Id="rId10" Type="http://schemas.openxmlformats.org/officeDocument/2006/relationships/theme" Target="../theme/theme7.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sv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2.svg"/><Relationship Id="rId2" Type="http://schemas.openxmlformats.org/officeDocument/2006/relationships/slideLayout" Target="../slideLayouts/slideLayout50.xml"/><Relationship Id="rId16" Type="http://schemas.openxmlformats.org/officeDocument/2006/relationships/image" Target="../media/image6.sv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png"/><Relationship Id="rId5" Type="http://schemas.openxmlformats.org/officeDocument/2006/relationships/slideLayout" Target="../slideLayouts/slideLayout53.xml"/><Relationship Id="rId15" Type="http://schemas.openxmlformats.org/officeDocument/2006/relationships/image" Target="../media/image5.png"/><Relationship Id="rId10" Type="http://schemas.openxmlformats.org/officeDocument/2006/relationships/theme" Target="../theme/theme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sv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18" Type="http://schemas.openxmlformats.org/officeDocument/2006/relationships/image" Target="../media/image6.sv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9.xml"/><Relationship Id="rId17" Type="http://schemas.openxmlformats.org/officeDocument/2006/relationships/image" Target="../media/image5.png"/><Relationship Id="rId2" Type="http://schemas.openxmlformats.org/officeDocument/2006/relationships/slideLayout" Target="../slideLayouts/slideLayout59.xml"/><Relationship Id="rId16" Type="http://schemas.openxmlformats.org/officeDocument/2006/relationships/image" Target="../media/image4.sv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1000">
                <a:solidFill>
                  <a:schemeClr val="tx1">
                    <a:tint val="75000"/>
                  </a:schemeClr>
                </a:solidFill>
              </a:defRPr>
            </a:lvl1pPr>
          </a:lstStyle>
          <a:p>
            <a:fld id="{B4C962D9-8B75-4D7D-92E4-4C86B8737F72}" type="datetime4">
              <a:rPr lang="nl-NL" smtClean="0"/>
              <a:t>3 mei 2024</a:t>
            </a:fld>
            <a:endParaRPr lang="en-US" sz="1000" dirty="0"/>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5"/>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200" dirty="0"/>
              <a:t>Zesde niveau</a:t>
            </a:r>
          </a:p>
          <a:p>
            <a:pPr lvl="6"/>
            <a:r>
              <a:rPr lang="nl-NL" dirty="0"/>
              <a:t>Zeven</a:t>
            </a:r>
          </a:p>
          <a:p>
            <a:pPr lvl="7"/>
            <a:r>
              <a:rPr lang="nl-NL" dirty="0"/>
              <a:t>Acht</a:t>
            </a:r>
          </a:p>
          <a:p>
            <a:pPr lvl="8"/>
            <a:r>
              <a:rPr lang="nl-NL" dirty="0"/>
              <a:t>Negen</a:t>
            </a:r>
          </a:p>
        </p:txBody>
      </p:sp>
      <p:pic>
        <p:nvPicPr>
          <p:cNvPr id="3" name="Belle" hidden="1">
            <a:extLst>
              <a:ext uri="{FF2B5EF4-FFF2-40B4-BE49-F238E27FC236}">
                <a16:creationId xmlns:a16="http://schemas.microsoft.com/office/drawing/2014/main" id="{A575298B-DB54-43B7-89DA-0BE19BFC0A6A}"/>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995"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7566" y="4485160"/>
            <a:ext cx="1341078" cy="367200"/>
          </a:xfrm>
          <a:prstGeom prst="rect">
            <a:avLst/>
          </a:prstGeom>
        </p:spPr>
      </p:pic>
      <p:pic>
        <p:nvPicPr>
          <p:cNvPr id="11" name="Tussenvoorziening" hidden="1">
            <a:extLst>
              <a:ext uri="{FF2B5EF4-FFF2-40B4-BE49-F238E27FC236}">
                <a16:creationId xmlns:a16="http://schemas.microsoft.com/office/drawing/2014/main" id="{3D5A0CC5-F67A-4688-8431-E71113C7B727}"/>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1797549509"/>
      </p:ext>
    </p:extLst>
  </p:cSld>
  <p:clrMap bg1="lt1" tx1="dk1" bg2="lt2" tx2="dk2" accent1="accent1" accent2="accent2" accent3="accent3" accent4="accent4" accent5="accent5" accent6="accent6" hlink="hlink" folHlink="folHlink"/>
  <p:sldLayoutIdLst>
    <p:sldLayoutId id="2147483711" r:id="rId1"/>
    <p:sldLayoutId id="2147483746" r:id="rId2"/>
    <p:sldLayoutId id="2147483747" r:id="rId3"/>
    <p:sldLayoutId id="2147483712" r:id="rId4"/>
    <p:sldLayoutId id="2147483748" r:id="rId5"/>
    <p:sldLayoutId id="2147483713" r:id="rId6"/>
    <p:sldLayoutId id="2147483714" r:id="rId7"/>
    <p:sldLayoutId id="2147483715" r:id="rId8"/>
    <p:sldLayoutId id="2147483716" r:id="rId9"/>
    <p:sldLayoutId id="2147483804" r:id="rId10"/>
    <p:sldLayoutId id="2147483807" r:id="rId11"/>
  </p:sldLayoutIdLst>
  <p:hf sldNum="0" hdr="0" ftr="0"/>
  <p:txStyles>
    <p:titleStyle>
      <a:lvl1pPr eaLnBrk="1" hangingPunct="1">
        <a:defRPr sz="2400" b="1">
          <a:solidFill>
            <a:schemeClr val="accent1"/>
          </a:solidFill>
          <a:latin typeface="+mj-lt"/>
          <a:ea typeface="Inter SemiBold" panose="020B0502030000000004" pitchFamily="34" charset="0"/>
          <a:cs typeface="+mj-cs"/>
        </a:defRPr>
      </a:lvl1pPr>
    </p:titleStyle>
    <p:bodyStyle>
      <a:lvl1pPr marL="0" eaLnBrk="1" hangingPunct="1">
        <a:lnSpc>
          <a:spcPct val="120000"/>
        </a:lnSpc>
        <a:defRPr sz="1700" b="1">
          <a:solidFill>
            <a:schemeClr val="accent3"/>
          </a:solidFill>
          <a:latin typeface="+mj-lt"/>
          <a:ea typeface="Inter SemiBold" panose="020B0502030000000004" pitchFamily="34" charset="0"/>
          <a:cs typeface="+mn-cs"/>
        </a:defRPr>
      </a:lvl1pPr>
      <a:lvl2pPr marL="180975" indent="-171450" eaLnBrk="1" hangingPunct="1">
        <a:lnSpc>
          <a:spcPct val="120000"/>
        </a:lnSpc>
        <a:buFont typeface="Arial" panose="020B0604020202020204" pitchFamily="34" charset="0"/>
        <a:buChar char="•"/>
        <a:defRPr sz="1400" b="1">
          <a:latin typeface="+mj-lt"/>
          <a:ea typeface="Inter SemiBold" panose="020B0502030000000004" pitchFamily="34" charset="0"/>
          <a:cs typeface="+mn-cs"/>
        </a:defRPr>
      </a:lvl2pPr>
      <a:lvl3pPr marL="355600" indent="-174625" eaLnBrk="1" hangingPunct="1">
        <a:lnSpc>
          <a:spcPct val="120000"/>
        </a:lnSpc>
        <a:buFont typeface="Symbol" panose="05050102010706020507" pitchFamily="18" charset="2"/>
        <a:buChar char=""/>
        <a:defRPr sz="1400">
          <a:latin typeface="+mn-lt"/>
          <a:ea typeface="+mn-ea"/>
          <a:cs typeface="+mn-cs"/>
        </a:defRPr>
      </a:lvl3pPr>
      <a:lvl4pPr marL="0" indent="0" eaLnBrk="1" hangingPunct="1">
        <a:lnSpc>
          <a:spcPct val="120000"/>
        </a:lnSpc>
        <a:defRPr sz="1400">
          <a:latin typeface="+mn-lt"/>
          <a:ea typeface="+mn-ea"/>
          <a:cs typeface="+mn-cs"/>
        </a:defRPr>
      </a:lvl4pPr>
      <a:lvl5pPr marL="180975" indent="-180975" eaLnBrk="1" hangingPunct="1">
        <a:lnSpc>
          <a:spcPct val="120000"/>
        </a:lnSpc>
        <a:buFont typeface="+mj-lt"/>
        <a:buAutoNum type="arabicPeriod"/>
        <a:defRPr sz="1400">
          <a:latin typeface="+mn-lt"/>
          <a:ea typeface="+mn-ea"/>
          <a:cs typeface="+mn-cs"/>
        </a:defRPr>
      </a:lvl5pPr>
      <a:lvl6pPr marL="355600" indent="-161925" eaLnBrk="1" hangingPunct="1">
        <a:lnSpc>
          <a:spcPct val="120000"/>
        </a:lnSpc>
        <a:buFont typeface="+mj-lt"/>
        <a:buAutoNum type="alphaLcPeriod"/>
        <a:defRPr sz="1400">
          <a:latin typeface="+mn-lt"/>
          <a:ea typeface="+mn-ea"/>
          <a:cs typeface="+mn-cs"/>
        </a:defRPr>
      </a:lvl6pPr>
      <a:lvl7pPr marL="0" indent="0" eaLnBrk="1" hangingPunct="1">
        <a:lnSpc>
          <a:spcPct val="120000"/>
        </a:lnSpc>
        <a:defRPr sz="1400">
          <a:latin typeface="+mn-lt"/>
          <a:ea typeface="Inter SemiBold" panose="020B0502030000000004" pitchFamily="34" charset="0"/>
          <a:cs typeface="+mn-cs"/>
        </a:defRPr>
      </a:lvl7pPr>
      <a:lvl8pPr marL="0" indent="0" eaLnBrk="1" hangingPunct="1">
        <a:lnSpc>
          <a:spcPct val="120000"/>
        </a:lnSpc>
        <a:defRPr sz="1400">
          <a:latin typeface="+mn-lt"/>
          <a:ea typeface="+mn-ea"/>
          <a:cs typeface="+mn-cs"/>
        </a:defRPr>
      </a:lvl8pPr>
      <a:lvl9pPr marL="0" indent="0" eaLnBrk="1" hangingPunct="1">
        <a:lnSpc>
          <a:spcPct val="120000"/>
        </a:lnSpc>
        <a:defRPr sz="1400">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1000">
                <a:solidFill>
                  <a:schemeClr val="tx1">
                    <a:tint val="75000"/>
                  </a:schemeClr>
                </a:solidFill>
              </a:defRPr>
            </a:lvl1pPr>
          </a:lstStyle>
          <a:p>
            <a:fld id="{B4C962D9-8B75-4D7D-92E4-4C86B8737F72}" type="datetime4">
              <a:rPr lang="nl-NL" smtClean="0"/>
              <a:t>3 mei 2024</a:t>
            </a:fld>
            <a:endParaRPr lang="en-US" sz="1000" dirty="0"/>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5"/>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latin typeface="+mn-lt"/>
              </a:rPr>
              <a:t>Zeven</a:t>
            </a:r>
          </a:p>
          <a:p>
            <a:pPr lvl="7"/>
            <a:r>
              <a:rPr lang="nl-NL" dirty="0">
                <a:latin typeface="+mn-lt"/>
              </a:rPr>
              <a:t>Acht</a:t>
            </a:r>
          </a:p>
          <a:p>
            <a:pPr lvl="8"/>
            <a:r>
              <a:rPr lang="nl-NL" dirty="0">
                <a:latin typeface="+mn-lt"/>
              </a:rPr>
              <a:t>Negen</a:t>
            </a:r>
          </a:p>
          <a:p>
            <a:pPr lvl="6"/>
            <a:endParaRPr lang="nl-NL" dirty="0"/>
          </a:p>
        </p:txBody>
      </p:sp>
      <p:pic>
        <p:nvPicPr>
          <p:cNvPr id="3" name="Belle" hidden="1">
            <a:extLst>
              <a:ext uri="{FF2B5EF4-FFF2-40B4-BE49-F238E27FC236}">
                <a16:creationId xmlns:a16="http://schemas.microsoft.com/office/drawing/2014/main" id="{A575298B-DB54-43B7-89DA-0BE19BFC0A6A}"/>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76995"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7566" y="4485160"/>
            <a:ext cx="1341078" cy="367200"/>
          </a:xfrm>
          <a:prstGeom prst="rect">
            <a:avLst/>
          </a:prstGeom>
        </p:spPr>
      </p:pic>
      <p:pic>
        <p:nvPicPr>
          <p:cNvPr id="11" name="Tussenvoorziening">
            <a:extLst>
              <a:ext uri="{FF2B5EF4-FFF2-40B4-BE49-F238E27FC236}">
                <a16:creationId xmlns:a16="http://schemas.microsoft.com/office/drawing/2014/main" id="{3D5A0CC5-F67A-4688-8431-E71113C7B727}"/>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67566" y="4485160"/>
            <a:ext cx="1341078" cy="367200"/>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4" r:id="rId2"/>
    <p:sldLayoutId id="2147483745" r:id="rId3"/>
    <p:sldLayoutId id="2147483674" r:id="rId4"/>
    <p:sldLayoutId id="2147483675" r:id="rId5"/>
    <p:sldLayoutId id="2147483676" r:id="rId6"/>
  </p:sldLayoutIdLst>
  <p:hf sldNum="0" hdr="0" ftr="0"/>
  <p:txStyles>
    <p:titleStyle>
      <a:lvl1pPr>
        <a:defRPr sz="2400" b="1">
          <a:solidFill>
            <a:schemeClr val="accent1"/>
          </a:solidFill>
          <a:latin typeface="+mj-lt"/>
          <a:ea typeface="Inter SemiBold" panose="020B0502030000000004" pitchFamily="34" charset="0"/>
          <a:cs typeface="+mj-cs"/>
        </a:defRPr>
      </a:lvl1pPr>
    </p:titleStyle>
    <p:bodyStyle>
      <a:lvl1pPr marL="0">
        <a:lnSpc>
          <a:spcPct val="120000"/>
        </a:lnSpc>
        <a:defRPr sz="1700" b="1">
          <a:solidFill>
            <a:schemeClr val="accent3"/>
          </a:solidFill>
          <a:latin typeface="+mj-lt"/>
          <a:ea typeface="Inter SemiBold" panose="020B0502030000000004" pitchFamily="34" charset="0"/>
          <a:cs typeface="+mn-cs"/>
        </a:defRPr>
      </a:lvl1pPr>
      <a:lvl2pPr marL="180975" indent="-171450">
        <a:lnSpc>
          <a:spcPct val="120000"/>
        </a:lnSpc>
        <a:buFont typeface="Arial" panose="020B0604020202020204" pitchFamily="34" charset="0"/>
        <a:buChar char="•"/>
        <a:defRPr sz="1400" b="1">
          <a:latin typeface="+mj-lt"/>
          <a:ea typeface="Inter SemiBold" panose="020B0502030000000004" pitchFamily="34" charset="0"/>
          <a:cs typeface="+mn-cs"/>
        </a:defRPr>
      </a:lvl2pPr>
      <a:lvl3pPr marL="355600" indent="-174625">
        <a:lnSpc>
          <a:spcPct val="120000"/>
        </a:lnSpc>
        <a:buFont typeface="Symbol" panose="05050102010706020507" pitchFamily="18" charset="2"/>
        <a:buChar char=""/>
        <a:defRPr sz="1400">
          <a:latin typeface="+mn-lt"/>
          <a:ea typeface="+mn-ea"/>
          <a:cs typeface="+mn-cs"/>
        </a:defRPr>
      </a:lvl3pPr>
      <a:lvl4pPr marL="0" indent="0">
        <a:lnSpc>
          <a:spcPct val="120000"/>
        </a:lnSpc>
        <a:defRPr sz="1400">
          <a:latin typeface="+mn-lt"/>
          <a:ea typeface="+mn-ea"/>
          <a:cs typeface="+mn-cs"/>
        </a:defRPr>
      </a:lvl4pPr>
      <a:lvl5pPr marL="180975" indent="-180975">
        <a:lnSpc>
          <a:spcPct val="120000"/>
        </a:lnSpc>
        <a:buFont typeface="+mj-lt"/>
        <a:buAutoNum type="arabicPeriod"/>
        <a:defRPr lang="nl-NL" sz="1400" dirty="0">
          <a:latin typeface="+mn-lt"/>
          <a:ea typeface="+mn-ea"/>
          <a:cs typeface="+mn-cs"/>
        </a:defRPr>
      </a:lvl5pPr>
      <a:lvl6pPr marL="536575" indent="-342900">
        <a:lnSpc>
          <a:spcPct val="120000"/>
        </a:lnSpc>
        <a:buFont typeface="+mj-lt"/>
        <a:buAutoNum type="alphaLcPeriod"/>
        <a:defRPr lang="nl-NL" sz="1400" dirty="0">
          <a:latin typeface="+mn-lt"/>
          <a:ea typeface="+mn-ea"/>
          <a:cs typeface="+mn-cs"/>
        </a:defRPr>
      </a:lvl6pPr>
      <a:lvl7pPr marL="0" indent="0">
        <a:lnSpc>
          <a:spcPct val="120000"/>
        </a:lnSpc>
        <a:defRPr lang="nl-NL" sz="1400" b="1" dirty="0">
          <a:latin typeface="+mj-lt"/>
          <a:ea typeface="Inter SemiBold" panose="020B0502030000000004" pitchFamily="34" charset="0"/>
          <a:cs typeface="+mn-cs"/>
        </a:defRPr>
      </a:lvl7pPr>
      <a:lvl8pPr marL="0" indent="0">
        <a:lnSpc>
          <a:spcPct val="120000"/>
        </a:lnSpc>
        <a:defRPr lang="nl-NL" sz="1400" dirty="0">
          <a:latin typeface="+mn-lt"/>
          <a:ea typeface="+mn-ea"/>
          <a:cs typeface="+mn-cs"/>
        </a:defRPr>
      </a:lvl8pPr>
      <a:lvl9pPr marL="0" indent="0">
        <a:lnSpc>
          <a:spcPct val="120000"/>
        </a:lnSpc>
        <a:defRPr lang="nl-NL" sz="1400" dirty="0">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1000">
                <a:solidFill>
                  <a:schemeClr val="tx1">
                    <a:tint val="75000"/>
                  </a:schemeClr>
                </a:solidFill>
              </a:defRPr>
            </a:lvl1pPr>
          </a:lstStyle>
          <a:p>
            <a:fld id="{B4C962D9-8B75-4D7D-92E4-4C86B8737F72}" type="datetime4">
              <a:rPr lang="nl-NL" smtClean="0"/>
              <a:t>3 mei 2024</a:t>
            </a:fld>
            <a:endParaRPr lang="en-US" sz="1000" dirty="0"/>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5"/>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latin typeface="+mn-lt"/>
              </a:rPr>
              <a:t>Zeven</a:t>
            </a:r>
          </a:p>
          <a:p>
            <a:pPr lvl="7"/>
            <a:r>
              <a:rPr lang="nl-NL" dirty="0">
                <a:latin typeface="+mn-lt"/>
              </a:rPr>
              <a:t>Acht</a:t>
            </a:r>
          </a:p>
          <a:p>
            <a:pPr lvl="8"/>
            <a:r>
              <a:rPr lang="nl-NL" dirty="0">
                <a:latin typeface="+mn-lt"/>
              </a:rPr>
              <a:t>Negen</a:t>
            </a:r>
          </a:p>
          <a:p>
            <a:pPr lvl="6"/>
            <a:endParaRPr lang="nl-NL" dirty="0"/>
          </a:p>
        </p:txBody>
      </p:sp>
      <p:pic>
        <p:nvPicPr>
          <p:cNvPr id="3" name="Belle">
            <a:extLst>
              <a:ext uri="{FF2B5EF4-FFF2-40B4-BE49-F238E27FC236}">
                <a16:creationId xmlns:a16="http://schemas.microsoft.com/office/drawing/2014/main" id="{A575298B-DB54-43B7-89DA-0BE19BFC0A6A}"/>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76995"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7566" y="4485160"/>
            <a:ext cx="1341078" cy="367200"/>
          </a:xfrm>
          <a:prstGeom prst="rect">
            <a:avLst/>
          </a:prstGeom>
        </p:spPr>
      </p:pic>
      <p:pic>
        <p:nvPicPr>
          <p:cNvPr id="11" name="Tussenvoorziening" hidden="1">
            <a:extLst>
              <a:ext uri="{FF2B5EF4-FFF2-40B4-BE49-F238E27FC236}">
                <a16:creationId xmlns:a16="http://schemas.microsoft.com/office/drawing/2014/main" id="{3D5A0CC5-F67A-4688-8431-E71113C7B727}"/>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1700480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hf sldNum="0" hdr="0" ftr="0"/>
  <p:txStyles>
    <p:titleStyle>
      <a:lvl1pPr>
        <a:defRPr sz="2400" b="1">
          <a:solidFill>
            <a:schemeClr val="accent1"/>
          </a:solidFill>
          <a:latin typeface="+mj-lt"/>
          <a:ea typeface="Inter SemiBold" panose="020B0502030000000004" pitchFamily="34" charset="0"/>
          <a:cs typeface="+mj-cs"/>
        </a:defRPr>
      </a:lvl1pPr>
    </p:titleStyle>
    <p:bodyStyle>
      <a:lvl1pPr marL="0">
        <a:lnSpc>
          <a:spcPct val="120000"/>
        </a:lnSpc>
        <a:defRPr sz="1700" b="1">
          <a:solidFill>
            <a:schemeClr val="accent3"/>
          </a:solidFill>
          <a:latin typeface="+mj-lt"/>
          <a:ea typeface="Inter SemiBold" panose="020B0502030000000004" pitchFamily="34" charset="0"/>
          <a:cs typeface="+mn-cs"/>
        </a:defRPr>
      </a:lvl1pPr>
      <a:lvl2pPr marL="180975" indent="-171450">
        <a:lnSpc>
          <a:spcPct val="120000"/>
        </a:lnSpc>
        <a:buFont typeface="Arial" panose="020B0604020202020204" pitchFamily="34" charset="0"/>
        <a:buChar char="•"/>
        <a:defRPr sz="1400" b="1">
          <a:latin typeface="+mj-lt"/>
          <a:ea typeface="Inter SemiBold" panose="020B0502030000000004" pitchFamily="34" charset="0"/>
          <a:cs typeface="+mn-cs"/>
        </a:defRPr>
      </a:lvl2pPr>
      <a:lvl3pPr marL="355600" indent="-174625">
        <a:lnSpc>
          <a:spcPct val="120000"/>
        </a:lnSpc>
        <a:buFont typeface="Symbol" panose="05050102010706020507" pitchFamily="18" charset="2"/>
        <a:buChar char=""/>
        <a:defRPr sz="1400">
          <a:latin typeface="+mn-lt"/>
          <a:ea typeface="+mn-ea"/>
          <a:cs typeface="+mn-cs"/>
        </a:defRPr>
      </a:lvl3pPr>
      <a:lvl4pPr marL="0" indent="0">
        <a:lnSpc>
          <a:spcPct val="120000"/>
        </a:lnSpc>
        <a:defRPr sz="1400">
          <a:latin typeface="+mn-lt"/>
          <a:ea typeface="+mn-ea"/>
          <a:cs typeface="+mn-cs"/>
        </a:defRPr>
      </a:lvl4pPr>
      <a:lvl5pPr marL="180975" indent="-180975">
        <a:lnSpc>
          <a:spcPct val="120000"/>
        </a:lnSpc>
        <a:buFont typeface="+mj-lt"/>
        <a:buAutoNum type="arabicPeriod"/>
        <a:defRPr lang="nl-NL" sz="1400" dirty="0">
          <a:latin typeface="+mn-lt"/>
          <a:ea typeface="+mn-ea"/>
          <a:cs typeface="+mn-cs"/>
        </a:defRPr>
      </a:lvl5pPr>
      <a:lvl6pPr marL="536575" indent="-342900">
        <a:lnSpc>
          <a:spcPct val="120000"/>
        </a:lnSpc>
        <a:buFont typeface="+mj-lt"/>
        <a:buAutoNum type="alphaLcPeriod"/>
        <a:defRPr lang="nl-NL" sz="1400" dirty="0">
          <a:latin typeface="+mn-lt"/>
          <a:ea typeface="+mn-ea"/>
          <a:cs typeface="+mn-cs"/>
        </a:defRPr>
      </a:lvl6pPr>
      <a:lvl7pPr marL="0" indent="0">
        <a:lnSpc>
          <a:spcPct val="120000"/>
        </a:lnSpc>
        <a:defRPr lang="nl-NL" sz="1400" b="1" dirty="0">
          <a:latin typeface="+mj-lt"/>
          <a:ea typeface="Inter SemiBold" panose="020B0502030000000004" pitchFamily="34" charset="0"/>
          <a:cs typeface="+mn-cs"/>
        </a:defRPr>
      </a:lvl7pPr>
      <a:lvl8pPr marL="0" indent="0">
        <a:lnSpc>
          <a:spcPct val="120000"/>
        </a:lnSpc>
        <a:defRPr lang="nl-NL" sz="1400" dirty="0">
          <a:latin typeface="+mn-lt"/>
          <a:ea typeface="+mn-ea"/>
          <a:cs typeface="+mn-cs"/>
        </a:defRPr>
      </a:lvl8pPr>
      <a:lvl9pPr marL="0" indent="0">
        <a:lnSpc>
          <a:spcPct val="120000"/>
        </a:lnSpc>
        <a:defRPr lang="nl-NL" sz="1400" dirty="0">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AAC1986-0DAE-4197-89AB-97D56D96908E}"/>
              </a:ext>
            </a:extLst>
          </p:cNvPr>
          <p:cNvSpPr>
            <a:spLocks noGrp="1"/>
          </p:cNvSpPr>
          <p:nvPr>
            <p:ph type="title"/>
          </p:nvPr>
        </p:nvSpPr>
        <p:spPr>
          <a:xfrm>
            <a:off x="628650" y="274638"/>
            <a:ext cx="7886700" cy="99536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64B4AA6-2A98-42EA-8713-CB3CFF44379F}"/>
              </a:ext>
            </a:extLst>
          </p:cNvPr>
          <p:cNvSpPr>
            <a:spLocks noGrp="1"/>
          </p:cNvSpPr>
          <p:nvPr>
            <p:ph type="body" idx="1"/>
          </p:nvPr>
        </p:nvSpPr>
        <p:spPr>
          <a:xfrm>
            <a:off x="628650" y="1371600"/>
            <a:ext cx="7886700" cy="326707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E3C493-E0C5-4223-9C80-350A967C72E1}"/>
              </a:ext>
            </a:extLst>
          </p:cNvPr>
          <p:cNvSpPr>
            <a:spLocks noGrp="1"/>
          </p:cNvSpPr>
          <p:nvPr>
            <p:ph type="dt" sz="half" idx="2"/>
          </p:nvPr>
        </p:nvSpPr>
        <p:spPr>
          <a:xfrm>
            <a:off x="628650" y="4773613"/>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3A08C928-4171-4327-B9E7-7E3ADE1F81C2}" type="datetimeFigureOut">
              <a:rPr lang="nl-NL" smtClean="0"/>
              <a:t>3-5-2024</a:t>
            </a:fld>
            <a:endParaRPr lang="nl-NL"/>
          </a:p>
        </p:txBody>
      </p:sp>
      <p:sp>
        <p:nvSpPr>
          <p:cNvPr id="5" name="Tijdelijke aanduiding voor voettekst 4">
            <a:extLst>
              <a:ext uri="{FF2B5EF4-FFF2-40B4-BE49-F238E27FC236}">
                <a16:creationId xmlns:a16="http://schemas.microsoft.com/office/drawing/2014/main" id="{94C313EB-1397-497E-B46B-93EBAD6816BF}"/>
              </a:ext>
            </a:extLst>
          </p:cNvPr>
          <p:cNvSpPr>
            <a:spLocks noGrp="1"/>
          </p:cNvSpPr>
          <p:nvPr>
            <p:ph type="ftr" sz="quarter" idx="3"/>
          </p:nvPr>
        </p:nvSpPr>
        <p:spPr>
          <a:xfrm>
            <a:off x="3028950" y="4773613"/>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DD2ED2D-B0D0-4D0D-A3BA-79E4A58C1687}"/>
              </a:ext>
            </a:extLst>
          </p:cNvPr>
          <p:cNvSpPr>
            <a:spLocks noGrp="1"/>
          </p:cNvSpPr>
          <p:nvPr>
            <p:ph type="sldNum" sz="quarter" idx="4"/>
          </p:nvPr>
        </p:nvSpPr>
        <p:spPr>
          <a:xfrm>
            <a:off x="6457950" y="4773613"/>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2113EA5E-41E2-49FE-935C-1D6CD6DFDE44}" type="slidenum">
              <a:rPr lang="nl-NL" smtClean="0"/>
              <a:t>‹nr.›</a:t>
            </a:fld>
            <a:endParaRPr lang="nl-NL"/>
          </a:p>
        </p:txBody>
      </p:sp>
      <p:pic>
        <p:nvPicPr>
          <p:cNvPr id="7" name="Belle">
            <a:extLst>
              <a:ext uri="{FF2B5EF4-FFF2-40B4-BE49-F238E27FC236}">
                <a16:creationId xmlns:a16="http://schemas.microsoft.com/office/drawing/2014/main" id="{D678B29B-9EC7-4E1C-B2C7-C0B3DC48953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6176" y="4485160"/>
            <a:ext cx="831649" cy="367200"/>
          </a:xfrm>
          <a:prstGeom prst="rect">
            <a:avLst/>
          </a:prstGeom>
        </p:spPr>
      </p:pic>
      <p:pic>
        <p:nvPicPr>
          <p:cNvPr id="9" name="Tussenvoorziening">
            <a:extLst>
              <a:ext uri="{FF2B5EF4-FFF2-40B4-BE49-F238E27FC236}">
                <a16:creationId xmlns:a16="http://schemas.microsoft.com/office/drawing/2014/main" id="{7489F9C7-1A28-4141-85DD-6461DC586696}"/>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2263369614"/>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1000">
                <a:solidFill>
                  <a:schemeClr val="tx1">
                    <a:tint val="75000"/>
                  </a:schemeClr>
                </a:solidFill>
              </a:defRPr>
            </a:lvl1p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5"/>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latin typeface="+mn-lt"/>
              </a:rPr>
              <a:t>Zeven</a:t>
            </a:r>
          </a:p>
          <a:p>
            <a:pPr lvl="7"/>
            <a:r>
              <a:rPr lang="nl-NL" dirty="0">
                <a:latin typeface="+mn-lt"/>
              </a:rPr>
              <a:t>Acht</a:t>
            </a:r>
          </a:p>
          <a:p>
            <a:pPr lvl="8"/>
            <a:r>
              <a:rPr lang="nl-NL" dirty="0">
                <a:latin typeface="+mn-lt"/>
              </a:rPr>
              <a:t>Negen</a:t>
            </a:r>
          </a:p>
          <a:p>
            <a:pPr lvl="6"/>
            <a:endParaRPr lang="nl-NL" dirty="0"/>
          </a:p>
        </p:txBody>
      </p:sp>
      <p:pic>
        <p:nvPicPr>
          <p:cNvPr id="3" name="Belle" hidden="1">
            <a:extLst>
              <a:ext uri="{FF2B5EF4-FFF2-40B4-BE49-F238E27FC236}">
                <a16:creationId xmlns:a16="http://schemas.microsoft.com/office/drawing/2014/main" id="{A575298B-DB54-43B7-89DA-0BE19BFC0A6A}"/>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976995"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467566" y="4485160"/>
            <a:ext cx="1341078" cy="367200"/>
          </a:xfrm>
          <a:prstGeom prst="rect">
            <a:avLst/>
          </a:prstGeom>
        </p:spPr>
      </p:pic>
      <p:pic>
        <p:nvPicPr>
          <p:cNvPr id="11" name="Tussenvoorziening">
            <a:extLst>
              <a:ext uri="{FF2B5EF4-FFF2-40B4-BE49-F238E27FC236}">
                <a16:creationId xmlns:a16="http://schemas.microsoft.com/office/drawing/2014/main" id="{3D5A0CC5-F67A-4688-8431-E71113C7B727}"/>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40278012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hf sldNum="0" hdr="0" ftr="0"/>
  <p:txStyles>
    <p:titleStyle>
      <a:lvl1pPr>
        <a:defRPr sz="2400" b="1">
          <a:solidFill>
            <a:schemeClr val="accent1"/>
          </a:solidFill>
          <a:latin typeface="+mj-lt"/>
          <a:ea typeface="Inter SemiBold" panose="020B0502030000000004" pitchFamily="34" charset="0"/>
          <a:cs typeface="+mj-cs"/>
        </a:defRPr>
      </a:lvl1pPr>
    </p:titleStyle>
    <p:bodyStyle>
      <a:lvl1pPr marL="0">
        <a:lnSpc>
          <a:spcPct val="120000"/>
        </a:lnSpc>
        <a:defRPr sz="1700" b="1">
          <a:solidFill>
            <a:schemeClr val="accent3"/>
          </a:solidFill>
          <a:latin typeface="+mj-lt"/>
          <a:ea typeface="Inter SemiBold" panose="020B0502030000000004" pitchFamily="34" charset="0"/>
          <a:cs typeface="+mn-cs"/>
        </a:defRPr>
      </a:lvl1pPr>
      <a:lvl2pPr marL="180975" indent="-171450">
        <a:lnSpc>
          <a:spcPct val="120000"/>
        </a:lnSpc>
        <a:buFont typeface="Arial" panose="020B0604020202020204" pitchFamily="34" charset="0"/>
        <a:buChar char="•"/>
        <a:defRPr sz="1400" b="1">
          <a:latin typeface="+mj-lt"/>
          <a:ea typeface="Inter SemiBold" panose="020B0502030000000004" pitchFamily="34" charset="0"/>
          <a:cs typeface="+mn-cs"/>
        </a:defRPr>
      </a:lvl2pPr>
      <a:lvl3pPr marL="355600" indent="-174625">
        <a:lnSpc>
          <a:spcPct val="120000"/>
        </a:lnSpc>
        <a:buFont typeface="Symbol" panose="05050102010706020507" pitchFamily="18" charset="2"/>
        <a:buChar char=""/>
        <a:defRPr sz="1400">
          <a:latin typeface="+mn-lt"/>
          <a:ea typeface="+mn-ea"/>
          <a:cs typeface="+mn-cs"/>
        </a:defRPr>
      </a:lvl3pPr>
      <a:lvl4pPr marL="0" indent="0">
        <a:lnSpc>
          <a:spcPct val="120000"/>
        </a:lnSpc>
        <a:defRPr sz="1400">
          <a:latin typeface="+mn-lt"/>
          <a:ea typeface="+mn-ea"/>
          <a:cs typeface="+mn-cs"/>
        </a:defRPr>
      </a:lvl4pPr>
      <a:lvl5pPr marL="180975" indent="-180975">
        <a:lnSpc>
          <a:spcPct val="120000"/>
        </a:lnSpc>
        <a:buFont typeface="+mj-lt"/>
        <a:buAutoNum type="arabicPeriod"/>
        <a:defRPr lang="nl-NL" sz="1400" dirty="0">
          <a:latin typeface="+mn-lt"/>
          <a:ea typeface="+mn-ea"/>
          <a:cs typeface="+mn-cs"/>
        </a:defRPr>
      </a:lvl5pPr>
      <a:lvl6pPr marL="536575" indent="-342900">
        <a:lnSpc>
          <a:spcPct val="120000"/>
        </a:lnSpc>
        <a:buFont typeface="+mj-lt"/>
        <a:buAutoNum type="alphaLcPeriod"/>
        <a:defRPr lang="nl-NL" sz="1400" dirty="0">
          <a:latin typeface="+mn-lt"/>
          <a:ea typeface="+mn-ea"/>
          <a:cs typeface="+mn-cs"/>
        </a:defRPr>
      </a:lvl6pPr>
      <a:lvl7pPr marL="0" indent="0">
        <a:lnSpc>
          <a:spcPct val="120000"/>
        </a:lnSpc>
        <a:defRPr lang="nl-NL" sz="1400" b="1" dirty="0">
          <a:latin typeface="+mj-lt"/>
          <a:ea typeface="Inter SemiBold" panose="020B0502030000000004" pitchFamily="34" charset="0"/>
          <a:cs typeface="+mn-cs"/>
        </a:defRPr>
      </a:lvl7pPr>
      <a:lvl8pPr marL="0" indent="0">
        <a:lnSpc>
          <a:spcPct val="120000"/>
        </a:lnSpc>
        <a:defRPr lang="nl-NL" sz="1400" dirty="0">
          <a:latin typeface="+mn-lt"/>
          <a:ea typeface="+mn-ea"/>
          <a:cs typeface="+mn-cs"/>
        </a:defRPr>
      </a:lvl8pPr>
      <a:lvl9pPr marL="0" indent="0">
        <a:lnSpc>
          <a:spcPct val="120000"/>
        </a:lnSpc>
        <a:defRPr lang="nl-NL" sz="1400" dirty="0">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1000">
                <a:solidFill>
                  <a:schemeClr val="tx1">
                    <a:tint val="75000"/>
                  </a:schemeClr>
                </a:solidFill>
              </a:defRPr>
            </a:lvl1p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5"/>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200" dirty="0"/>
              <a:t>Zesde niveau</a:t>
            </a:r>
          </a:p>
          <a:p>
            <a:pPr lvl="6"/>
            <a:r>
              <a:rPr lang="nl-NL" dirty="0"/>
              <a:t>Zeven</a:t>
            </a:r>
          </a:p>
          <a:p>
            <a:pPr lvl="7"/>
            <a:r>
              <a:rPr lang="nl-NL" dirty="0"/>
              <a:t>Acht</a:t>
            </a:r>
          </a:p>
          <a:p>
            <a:pPr lvl="8"/>
            <a:r>
              <a:rPr lang="nl-NL" dirty="0"/>
              <a:t>Negen</a:t>
            </a:r>
          </a:p>
        </p:txBody>
      </p:sp>
      <p:pic>
        <p:nvPicPr>
          <p:cNvPr id="3" name="Belle" hidden="1">
            <a:extLst>
              <a:ext uri="{FF2B5EF4-FFF2-40B4-BE49-F238E27FC236}">
                <a16:creationId xmlns:a16="http://schemas.microsoft.com/office/drawing/2014/main" id="{A575298B-DB54-43B7-89DA-0BE19BFC0A6A}"/>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76995"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67566" y="4485160"/>
            <a:ext cx="1341078" cy="367200"/>
          </a:xfrm>
          <a:prstGeom prst="rect">
            <a:avLst/>
          </a:prstGeom>
        </p:spPr>
      </p:pic>
      <p:pic>
        <p:nvPicPr>
          <p:cNvPr id="11" name="Tussenvoorziening" hidden="1">
            <a:extLst>
              <a:ext uri="{FF2B5EF4-FFF2-40B4-BE49-F238E27FC236}">
                <a16:creationId xmlns:a16="http://schemas.microsoft.com/office/drawing/2014/main" id="{3D5A0CC5-F67A-4688-8431-E71113C7B72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321382135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sldNum="0" hdr="0" ftr="0"/>
  <p:txStyles>
    <p:titleStyle>
      <a:lvl1pPr eaLnBrk="1" hangingPunct="1">
        <a:defRPr sz="2400" b="1">
          <a:solidFill>
            <a:schemeClr val="accent1"/>
          </a:solidFill>
          <a:latin typeface="+mj-lt"/>
          <a:ea typeface="Inter SemiBold" panose="020B0502030000000004" pitchFamily="34" charset="0"/>
          <a:cs typeface="+mj-cs"/>
        </a:defRPr>
      </a:lvl1pPr>
    </p:titleStyle>
    <p:bodyStyle>
      <a:lvl1pPr marL="0" eaLnBrk="1" hangingPunct="1">
        <a:lnSpc>
          <a:spcPct val="120000"/>
        </a:lnSpc>
        <a:defRPr sz="1700" b="1">
          <a:solidFill>
            <a:schemeClr val="accent3"/>
          </a:solidFill>
          <a:latin typeface="+mj-lt"/>
          <a:ea typeface="Inter SemiBold" panose="020B0502030000000004" pitchFamily="34" charset="0"/>
          <a:cs typeface="+mn-cs"/>
        </a:defRPr>
      </a:lvl1pPr>
      <a:lvl2pPr marL="180975" indent="-171450" eaLnBrk="1" hangingPunct="1">
        <a:lnSpc>
          <a:spcPct val="120000"/>
        </a:lnSpc>
        <a:buFont typeface="Arial" panose="020B0604020202020204" pitchFamily="34" charset="0"/>
        <a:buChar char="•"/>
        <a:defRPr sz="1400" b="1">
          <a:latin typeface="+mj-lt"/>
          <a:ea typeface="Inter SemiBold" panose="020B0502030000000004" pitchFamily="34" charset="0"/>
          <a:cs typeface="+mn-cs"/>
        </a:defRPr>
      </a:lvl2pPr>
      <a:lvl3pPr marL="355600" indent="-174625" eaLnBrk="1" hangingPunct="1">
        <a:lnSpc>
          <a:spcPct val="120000"/>
        </a:lnSpc>
        <a:buFont typeface="Symbol" panose="05050102010706020507" pitchFamily="18" charset="2"/>
        <a:buChar char=""/>
        <a:defRPr sz="1400">
          <a:latin typeface="+mn-lt"/>
          <a:ea typeface="+mn-ea"/>
          <a:cs typeface="+mn-cs"/>
        </a:defRPr>
      </a:lvl3pPr>
      <a:lvl4pPr marL="0" indent="0" eaLnBrk="1" hangingPunct="1">
        <a:lnSpc>
          <a:spcPct val="120000"/>
        </a:lnSpc>
        <a:defRPr sz="1400">
          <a:latin typeface="+mn-lt"/>
          <a:ea typeface="+mn-ea"/>
          <a:cs typeface="+mn-cs"/>
        </a:defRPr>
      </a:lvl4pPr>
      <a:lvl5pPr marL="180975" indent="-180975" eaLnBrk="1" hangingPunct="1">
        <a:lnSpc>
          <a:spcPct val="120000"/>
        </a:lnSpc>
        <a:buFont typeface="+mj-lt"/>
        <a:buAutoNum type="arabicPeriod"/>
        <a:defRPr sz="1400">
          <a:latin typeface="+mn-lt"/>
          <a:ea typeface="+mn-ea"/>
          <a:cs typeface="+mn-cs"/>
        </a:defRPr>
      </a:lvl5pPr>
      <a:lvl6pPr marL="355600" indent="-161925" eaLnBrk="1" hangingPunct="1">
        <a:lnSpc>
          <a:spcPct val="120000"/>
        </a:lnSpc>
        <a:buFont typeface="+mj-lt"/>
        <a:buAutoNum type="alphaLcPeriod"/>
        <a:defRPr sz="1400">
          <a:latin typeface="+mn-lt"/>
          <a:ea typeface="+mn-ea"/>
          <a:cs typeface="+mn-cs"/>
        </a:defRPr>
      </a:lvl6pPr>
      <a:lvl7pPr marL="0" indent="0" eaLnBrk="1" hangingPunct="1">
        <a:lnSpc>
          <a:spcPct val="120000"/>
        </a:lnSpc>
        <a:defRPr sz="1400">
          <a:latin typeface="+mn-lt"/>
          <a:ea typeface="Inter SemiBold" panose="020B0502030000000004" pitchFamily="34" charset="0"/>
          <a:cs typeface="+mn-cs"/>
        </a:defRPr>
      </a:lvl7pPr>
      <a:lvl8pPr marL="0" indent="0" eaLnBrk="1" hangingPunct="1">
        <a:lnSpc>
          <a:spcPct val="120000"/>
        </a:lnSpc>
        <a:defRPr sz="1400">
          <a:latin typeface="+mn-lt"/>
          <a:ea typeface="+mn-ea"/>
          <a:cs typeface="+mn-cs"/>
        </a:defRPr>
      </a:lvl8pPr>
      <a:lvl9pPr marL="0" indent="0" eaLnBrk="1" hangingPunct="1">
        <a:lnSpc>
          <a:spcPct val="120000"/>
        </a:lnSpc>
        <a:defRPr sz="1400">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999">
                <a:solidFill>
                  <a:schemeClr val="tx1">
                    <a:tint val="75000"/>
                  </a:schemeClr>
                </a:solidFill>
              </a:defRPr>
            </a:lvl1p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6"/>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199" dirty="0"/>
              <a:t>Zesde niveau</a:t>
            </a:r>
          </a:p>
          <a:p>
            <a:pPr lvl="6"/>
            <a:r>
              <a:rPr lang="nl-NL" dirty="0"/>
              <a:t>Zeven</a:t>
            </a:r>
          </a:p>
          <a:p>
            <a:pPr lvl="7"/>
            <a:r>
              <a:rPr lang="nl-NL" dirty="0"/>
              <a:t>Acht</a:t>
            </a:r>
          </a:p>
          <a:p>
            <a:pPr lvl="8"/>
            <a:r>
              <a:rPr lang="nl-NL" dirty="0"/>
              <a:t>Negen</a:t>
            </a:r>
          </a:p>
        </p:txBody>
      </p:sp>
      <p:pic>
        <p:nvPicPr>
          <p:cNvPr id="3" name="Belle" hidden="1">
            <a:extLst>
              <a:ext uri="{FF2B5EF4-FFF2-40B4-BE49-F238E27FC236}">
                <a16:creationId xmlns:a16="http://schemas.microsoft.com/office/drawing/2014/main" id="{A575298B-DB54-43B7-89DA-0BE19BFC0A6A}"/>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76996"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67566" y="4485160"/>
            <a:ext cx="1341078" cy="367200"/>
          </a:xfrm>
          <a:prstGeom prst="rect">
            <a:avLst/>
          </a:prstGeom>
        </p:spPr>
      </p:pic>
      <p:pic>
        <p:nvPicPr>
          <p:cNvPr id="11" name="Tussenvoorziening" hidden="1">
            <a:extLst>
              <a:ext uri="{FF2B5EF4-FFF2-40B4-BE49-F238E27FC236}">
                <a16:creationId xmlns:a16="http://schemas.microsoft.com/office/drawing/2014/main" id="{3D5A0CC5-F67A-4688-8431-E71113C7B72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34811510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sldNum="0" hdr="0" ftr="0"/>
  <p:txStyles>
    <p:titleStyle>
      <a:lvl1pPr eaLnBrk="1" hangingPunct="1">
        <a:defRPr sz="2397" b="1">
          <a:solidFill>
            <a:schemeClr val="accent1"/>
          </a:solidFill>
          <a:latin typeface="+mj-lt"/>
          <a:ea typeface="Inter SemiBold" panose="020B0502030000000004" pitchFamily="34" charset="0"/>
          <a:cs typeface="+mj-cs"/>
        </a:defRPr>
      </a:lvl1pPr>
    </p:titleStyle>
    <p:bodyStyle>
      <a:lvl1pPr marL="0" eaLnBrk="1" hangingPunct="1">
        <a:lnSpc>
          <a:spcPct val="120000"/>
        </a:lnSpc>
        <a:defRPr sz="1698" b="1">
          <a:solidFill>
            <a:schemeClr val="accent3"/>
          </a:solidFill>
          <a:latin typeface="+mj-lt"/>
          <a:ea typeface="Inter SemiBold" panose="020B0502030000000004" pitchFamily="34" charset="0"/>
          <a:cs typeface="+mn-cs"/>
        </a:defRPr>
      </a:lvl1pPr>
      <a:lvl2pPr marL="180753" indent="-171240" eaLnBrk="1" hangingPunct="1">
        <a:lnSpc>
          <a:spcPct val="120000"/>
        </a:lnSpc>
        <a:buFont typeface="Arial" panose="020B0604020202020204" pitchFamily="34" charset="0"/>
        <a:buChar char="•"/>
        <a:defRPr sz="1398" b="1">
          <a:latin typeface="+mj-lt"/>
          <a:ea typeface="Inter SemiBold" panose="020B0502030000000004" pitchFamily="34" charset="0"/>
          <a:cs typeface="+mn-cs"/>
        </a:defRPr>
      </a:lvl2pPr>
      <a:lvl3pPr marL="355165" indent="-174411" eaLnBrk="1" hangingPunct="1">
        <a:lnSpc>
          <a:spcPct val="120000"/>
        </a:lnSpc>
        <a:buFont typeface="Symbol" panose="05050102010706020507" pitchFamily="18" charset="2"/>
        <a:buChar char=""/>
        <a:defRPr sz="1398">
          <a:latin typeface="+mn-lt"/>
          <a:ea typeface="+mn-ea"/>
          <a:cs typeface="+mn-cs"/>
        </a:defRPr>
      </a:lvl3pPr>
      <a:lvl4pPr marL="0" indent="0" eaLnBrk="1" hangingPunct="1">
        <a:lnSpc>
          <a:spcPct val="120000"/>
        </a:lnSpc>
        <a:defRPr sz="1398">
          <a:latin typeface="+mn-lt"/>
          <a:ea typeface="+mn-ea"/>
          <a:cs typeface="+mn-cs"/>
        </a:defRPr>
      </a:lvl4pPr>
      <a:lvl5pPr marL="180753" indent="-180753" eaLnBrk="1" hangingPunct="1">
        <a:lnSpc>
          <a:spcPct val="120000"/>
        </a:lnSpc>
        <a:buFont typeface="+mj-lt"/>
        <a:buAutoNum type="arabicPeriod"/>
        <a:defRPr sz="1398">
          <a:latin typeface="+mn-lt"/>
          <a:ea typeface="+mn-ea"/>
          <a:cs typeface="+mn-cs"/>
        </a:defRPr>
      </a:lvl5pPr>
      <a:lvl6pPr marL="355165" indent="-161727" eaLnBrk="1" hangingPunct="1">
        <a:lnSpc>
          <a:spcPct val="120000"/>
        </a:lnSpc>
        <a:buFont typeface="+mj-lt"/>
        <a:buAutoNum type="alphaLcPeriod"/>
        <a:defRPr sz="1398">
          <a:latin typeface="+mn-lt"/>
          <a:ea typeface="+mn-ea"/>
          <a:cs typeface="+mn-cs"/>
        </a:defRPr>
      </a:lvl6pPr>
      <a:lvl7pPr marL="0" indent="0" eaLnBrk="1" hangingPunct="1">
        <a:lnSpc>
          <a:spcPct val="120000"/>
        </a:lnSpc>
        <a:defRPr sz="1398">
          <a:latin typeface="+mn-lt"/>
          <a:ea typeface="Inter SemiBold" panose="020B0502030000000004" pitchFamily="34" charset="0"/>
          <a:cs typeface="+mn-cs"/>
        </a:defRPr>
      </a:lvl7pPr>
      <a:lvl8pPr marL="0" indent="0" eaLnBrk="1" hangingPunct="1">
        <a:lnSpc>
          <a:spcPct val="120000"/>
        </a:lnSpc>
        <a:defRPr sz="1398">
          <a:latin typeface="+mn-lt"/>
          <a:ea typeface="+mn-ea"/>
          <a:cs typeface="+mn-cs"/>
        </a:defRPr>
      </a:lvl8pPr>
      <a:lvl9pPr marL="0" indent="0" eaLnBrk="1" hangingPunct="1">
        <a:lnSpc>
          <a:spcPct val="120000"/>
        </a:lnSpc>
        <a:defRPr sz="1398">
          <a:latin typeface="+mn-lt"/>
          <a:ea typeface="+mn-ea"/>
          <a:cs typeface="+mn-cs"/>
        </a:defRPr>
      </a:lvl9pPr>
    </p:bodyStyle>
    <p:otherStyle>
      <a:lvl1pPr marL="0" eaLnBrk="1" hangingPunct="1">
        <a:defRPr>
          <a:latin typeface="+mn-lt"/>
          <a:ea typeface="+mn-ea"/>
          <a:cs typeface="+mn-cs"/>
        </a:defRPr>
      </a:lvl1pPr>
      <a:lvl2pPr marL="456640" eaLnBrk="1" hangingPunct="1">
        <a:defRPr>
          <a:latin typeface="+mn-lt"/>
          <a:ea typeface="+mn-ea"/>
          <a:cs typeface="+mn-cs"/>
        </a:defRPr>
      </a:lvl2pPr>
      <a:lvl3pPr marL="913280" eaLnBrk="1" hangingPunct="1">
        <a:defRPr>
          <a:latin typeface="+mn-lt"/>
          <a:ea typeface="+mn-ea"/>
          <a:cs typeface="+mn-cs"/>
        </a:defRPr>
      </a:lvl3pPr>
      <a:lvl4pPr marL="1369920" eaLnBrk="1" hangingPunct="1">
        <a:defRPr>
          <a:latin typeface="+mn-lt"/>
          <a:ea typeface="+mn-ea"/>
          <a:cs typeface="+mn-cs"/>
        </a:defRPr>
      </a:lvl4pPr>
      <a:lvl5pPr marL="1826560" eaLnBrk="1" hangingPunct="1">
        <a:defRPr>
          <a:latin typeface="+mn-lt"/>
          <a:ea typeface="+mn-ea"/>
          <a:cs typeface="+mn-cs"/>
        </a:defRPr>
      </a:lvl5pPr>
      <a:lvl6pPr marL="2283200" eaLnBrk="1" hangingPunct="1">
        <a:defRPr>
          <a:latin typeface="+mn-lt"/>
          <a:ea typeface="+mn-ea"/>
          <a:cs typeface="+mn-cs"/>
        </a:defRPr>
      </a:lvl6pPr>
      <a:lvl7pPr marL="2739839" eaLnBrk="1" hangingPunct="1">
        <a:defRPr>
          <a:latin typeface="+mn-lt"/>
          <a:ea typeface="+mn-ea"/>
          <a:cs typeface="+mn-cs"/>
        </a:defRPr>
      </a:lvl7pPr>
      <a:lvl8pPr marL="3196480" eaLnBrk="1" hangingPunct="1">
        <a:defRPr>
          <a:latin typeface="+mn-lt"/>
          <a:ea typeface="+mn-ea"/>
          <a:cs typeface="+mn-cs"/>
        </a:defRPr>
      </a:lvl8pPr>
      <a:lvl9pPr marL="3653120" eaLnBrk="1" hangingPunct="1">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999">
                <a:solidFill>
                  <a:schemeClr val="tx1">
                    <a:tint val="75000"/>
                  </a:schemeClr>
                </a:solidFill>
              </a:defRPr>
            </a:lvl1p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6"/>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199" dirty="0"/>
              <a:t>Zesde niveau</a:t>
            </a:r>
          </a:p>
          <a:p>
            <a:pPr lvl="6"/>
            <a:r>
              <a:rPr lang="nl-NL" dirty="0"/>
              <a:t>Zeven</a:t>
            </a:r>
          </a:p>
          <a:p>
            <a:pPr lvl="7"/>
            <a:r>
              <a:rPr lang="nl-NL" dirty="0"/>
              <a:t>Acht</a:t>
            </a:r>
          </a:p>
          <a:p>
            <a:pPr lvl="8"/>
            <a:r>
              <a:rPr lang="nl-NL" dirty="0"/>
              <a:t>Negen</a:t>
            </a:r>
          </a:p>
        </p:txBody>
      </p:sp>
      <p:pic>
        <p:nvPicPr>
          <p:cNvPr id="3" name="Belle" hidden="1">
            <a:extLst>
              <a:ext uri="{FF2B5EF4-FFF2-40B4-BE49-F238E27FC236}">
                <a16:creationId xmlns:a16="http://schemas.microsoft.com/office/drawing/2014/main" id="{A575298B-DB54-43B7-89DA-0BE19BFC0A6A}"/>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76996"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67566" y="4485160"/>
            <a:ext cx="1341078" cy="367200"/>
          </a:xfrm>
          <a:prstGeom prst="rect">
            <a:avLst/>
          </a:prstGeom>
        </p:spPr>
      </p:pic>
      <p:pic>
        <p:nvPicPr>
          <p:cNvPr id="11" name="Tussenvoorziening" hidden="1">
            <a:extLst>
              <a:ext uri="{FF2B5EF4-FFF2-40B4-BE49-F238E27FC236}">
                <a16:creationId xmlns:a16="http://schemas.microsoft.com/office/drawing/2014/main" id="{3D5A0CC5-F67A-4688-8431-E71113C7B72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158999177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sldNum="0" hdr="0" ftr="0"/>
  <p:txStyles>
    <p:titleStyle>
      <a:lvl1pPr eaLnBrk="1" hangingPunct="1">
        <a:defRPr sz="2397" b="1">
          <a:solidFill>
            <a:schemeClr val="accent1"/>
          </a:solidFill>
          <a:latin typeface="+mj-lt"/>
          <a:ea typeface="Inter SemiBold" panose="020B0502030000000004" pitchFamily="34" charset="0"/>
          <a:cs typeface="+mj-cs"/>
        </a:defRPr>
      </a:lvl1pPr>
    </p:titleStyle>
    <p:bodyStyle>
      <a:lvl1pPr marL="0" eaLnBrk="1" hangingPunct="1">
        <a:lnSpc>
          <a:spcPct val="120000"/>
        </a:lnSpc>
        <a:defRPr sz="1698" b="1">
          <a:solidFill>
            <a:schemeClr val="accent3"/>
          </a:solidFill>
          <a:latin typeface="+mj-lt"/>
          <a:ea typeface="Inter SemiBold" panose="020B0502030000000004" pitchFamily="34" charset="0"/>
          <a:cs typeface="+mn-cs"/>
        </a:defRPr>
      </a:lvl1pPr>
      <a:lvl2pPr marL="180753" indent="-171240" eaLnBrk="1" hangingPunct="1">
        <a:lnSpc>
          <a:spcPct val="120000"/>
        </a:lnSpc>
        <a:buFont typeface="Arial" panose="020B0604020202020204" pitchFamily="34" charset="0"/>
        <a:buChar char="•"/>
        <a:defRPr sz="1398" b="1">
          <a:latin typeface="+mj-lt"/>
          <a:ea typeface="Inter SemiBold" panose="020B0502030000000004" pitchFamily="34" charset="0"/>
          <a:cs typeface="+mn-cs"/>
        </a:defRPr>
      </a:lvl2pPr>
      <a:lvl3pPr marL="355165" indent="-174411" eaLnBrk="1" hangingPunct="1">
        <a:lnSpc>
          <a:spcPct val="120000"/>
        </a:lnSpc>
        <a:buFont typeface="Symbol" panose="05050102010706020507" pitchFamily="18" charset="2"/>
        <a:buChar char=""/>
        <a:defRPr sz="1398">
          <a:latin typeface="+mn-lt"/>
          <a:ea typeface="+mn-ea"/>
          <a:cs typeface="+mn-cs"/>
        </a:defRPr>
      </a:lvl3pPr>
      <a:lvl4pPr marL="0" indent="0" eaLnBrk="1" hangingPunct="1">
        <a:lnSpc>
          <a:spcPct val="120000"/>
        </a:lnSpc>
        <a:defRPr sz="1398">
          <a:latin typeface="+mn-lt"/>
          <a:ea typeface="+mn-ea"/>
          <a:cs typeface="+mn-cs"/>
        </a:defRPr>
      </a:lvl4pPr>
      <a:lvl5pPr marL="180753" indent="-180753" eaLnBrk="1" hangingPunct="1">
        <a:lnSpc>
          <a:spcPct val="120000"/>
        </a:lnSpc>
        <a:buFont typeface="+mj-lt"/>
        <a:buAutoNum type="arabicPeriod"/>
        <a:defRPr sz="1398">
          <a:latin typeface="+mn-lt"/>
          <a:ea typeface="+mn-ea"/>
          <a:cs typeface="+mn-cs"/>
        </a:defRPr>
      </a:lvl5pPr>
      <a:lvl6pPr marL="355165" indent="-161727" eaLnBrk="1" hangingPunct="1">
        <a:lnSpc>
          <a:spcPct val="120000"/>
        </a:lnSpc>
        <a:buFont typeface="+mj-lt"/>
        <a:buAutoNum type="alphaLcPeriod"/>
        <a:defRPr sz="1398">
          <a:latin typeface="+mn-lt"/>
          <a:ea typeface="+mn-ea"/>
          <a:cs typeface="+mn-cs"/>
        </a:defRPr>
      </a:lvl6pPr>
      <a:lvl7pPr marL="0" indent="0" eaLnBrk="1" hangingPunct="1">
        <a:lnSpc>
          <a:spcPct val="120000"/>
        </a:lnSpc>
        <a:defRPr sz="1398">
          <a:latin typeface="+mn-lt"/>
          <a:ea typeface="Inter SemiBold" panose="020B0502030000000004" pitchFamily="34" charset="0"/>
          <a:cs typeface="+mn-cs"/>
        </a:defRPr>
      </a:lvl7pPr>
      <a:lvl8pPr marL="0" indent="0" eaLnBrk="1" hangingPunct="1">
        <a:lnSpc>
          <a:spcPct val="120000"/>
        </a:lnSpc>
        <a:defRPr sz="1398">
          <a:latin typeface="+mn-lt"/>
          <a:ea typeface="+mn-ea"/>
          <a:cs typeface="+mn-cs"/>
        </a:defRPr>
      </a:lvl8pPr>
      <a:lvl9pPr marL="0" indent="0" eaLnBrk="1" hangingPunct="1">
        <a:lnSpc>
          <a:spcPct val="120000"/>
        </a:lnSpc>
        <a:defRPr sz="1398">
          <a:latin typeface="+mn-lt"/>
          <a:ea typeface="+mn-ea"/>
          <a:cs typeface="+mn-cs"/>
        </a:defRPr>
      </a:lvl9pPr>
    </p:bodyStyle>
    <p:otherStyle>
      <a:lvl1pPr marL="0" eaLnBrk="1" hangingPunct="1">
        <a:defRPr>
          <a:latin typeface="+mn-lt"/>
          <a:ea typeface="+mn-ea"/>
          <a:cs typeface="+mn-cs"/>
        </a:defRPr>
      </a:lvl1pPr>
      <a:lvl2pPr marL="456640" eaLnBrk="1" hangingPunct="1">
        <a:defRPr>
          <a:latin typeface="+mn-lt"/>
          <a:ea typeface="+mn-ea"/>
          <a:cs typeface="+mn-cs"/>
        </a:defRPr>
      </a:lvl2pPr>
      <a:lvl3pPr marL="913280" eaLnBrk="1" hangingPunct="1">
        <a:defRPr>
          <a:latin typeface="+mn-lt"/>
          <a:ea typeface="+mn-ea"/>
          <a:cs typeface="+mn-cs"/>
        </a:defRPr>
      </a:lvl3pPr>
      <a:lvl4pPr marL="1369920" eaLnBrk="1" hangingPunct="1">
        <a:defRPr>
          <a:latin typeface="+mn-lt"/>
          <a:ea typeface="+mn-ea"/>
          <a:cs typeface="+mn-cs"/>
        </a:defRPr>
      </a:lvl4pPr>
      <a:lvl5pPr marL="1826560" eaLnBrk="1" hangingPunct="1">
        <a:defRPr>
          <a:latin typeface="+mn-lt"/>
          <a:ea typeface="+mn-ea"/>
          <a:cs typeface="+mn-cs"/>
        </a:defRPr>
      </a:lvl5pPr>
      <a:lvl6pPr marL="2283200" eaLnBrk="1" hangingPunct="1">
        <a:defRPr>
          <a:latin typeface="+mn-lt"/>
          <a:ea typeface="+mn-ea"/>
          <a:cs typeface="+mn-cs"/>
        </a:defRPr>
      </a:lvl6pPr>
      <a:lvl7pPr marL="2739839" eaLnBrk="1" hangingPunct="1">
        <a:defRPr>
          <a:latin typeface="+mn-lt"/>
          <a:ea typeface="+mn-ea"/>
          <a:cs typeface="+mn-cs"/>
        </a:defRPr>
      </a:lvl7pPr>
      <a:lvl8pPr marL="3196480" eaLnBrk="1" hangingPunct="1">
        <a:defRPr>
          <a:latin typeface="+mn-lt"/>
          <a:ea typeface="+mn-ea"/>
          <a:cs typeface="+mn-cs"/>
        </a:defRPr>
      </a:lvl8pPr>
      <a:lvl9pPr marL="3653120" eaLnBrk="1" hangingPunct="1">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a:xfrm>
            <a:off x="522513" y="4679497"/>
            <a:ext cx="2103120" cy="153888"/>
          </a:xfrm>
          <a:prstGeom prst="rect">
            <a:avLst/>
          </a:prstGeom>
        </p:spPr>
        <p:txBody>
          <a:bodyPr wrap="square" lIns="0" tIns="0" rIns="0" bIns="0">
            <a:spAutoFit/>
          </a:bodyPr>
          <a:lstStyle>
            <a:lvl1pPr algn="l">
              <a:defRPr sz="998">
                <a:solidFill>
                  <a:schemeClr val="tx1">
                    <a:tint val="75000"/>
                  </a:schemeClr>
                </a:solidFill>
              </a:defRPr>
            </a:lvl1pPr>
          </a:lstStyle>
          <a:p>
            <a:fld id="{B4C962D9-8B75-4D7D-92E4-4C86B8737F72}" type="datetime4">
              <a:rPr lang="nl-NL" smtClean="0">
                <a:solidFill>
                  <a:prstClr val="black">
                    <a:tint val="75000"/>
                  </a:prstClr>
                </a:solidFill>
              </a:rPr>
              <a:pPr/>
              <a:t>3 mei 2024</a:t>
            </a:fld>
            <a:endParaRPr lang="en-US" dirty="0">
              <a:solidFill>
                <a:prstClr val="black">
                  <a:tint val="75000"/>
                </a:prstClr>
              </a:solidFill>
            </a:endParaRPr>
          </a:p>
        </p:txBody>
      </p:sp>
      <p:sp>
        <p:nvSpPr>
          <p:cNvPr id="9" name="Tijdelijke aanduiding voor titel 8">
            <a:extLst>
              <a:ext uri="{FF2B5EF4-FFF2-40B4-BE49-F238E27FC236}">
                <a16:creationId xmlns:a16="http://schemas.microsoft.com/office/drawing/2014/main" id="{C850837C-9406-41C7-9C37-76A8108AB7E3}"/>
              </a:ext>
            </a:extLst>
          </p:cNvPr>
          <p:cNvSpPr>
            <a:spLocks noGrp="1"/>
          </p:cNvSpPr>
          <p:nvPr>
            <p:ph type="title"/>
          </p:nvPr>
        </p:nvSpPr>
        <p:spPr>
          <a:xfrm>
            <a:off x="457200" y="483496"/>
            <a:ext cx="4114800" cy="786504"/>
          </a:xfrm>
          <a:prstGeom prst="rect">
            <a:avLst/>
          </a:prstGeom>
        </p:spPr>
        <p:txBody>
          <a:bodyPr vert="horz" lIns="91440" tIns="45720" rIns="91440" bIns="45720" rtlCol="0" anchor="t" anchorCtr="0">
            <a:noAutofit/>
          </a:bodyPr>
          <a:lstStyle/>
          <a:p>
            <a:r>
              <a:rPr lang="nl-NL" dirty="0"/>
              <a:t>Klik om stijl te bewerken</a:t>
            </a:r>
          </a:p>
        </p:txBody>
      </p:sp>
      <p:sp>
        <p:nvSpPr>
          <p:cNvPr id="10" name="Tijdelijke aanduiding voor tekst 9">
            <a:extLst>
              <a:ext uri="{FF2B5EF4-FFF2-40B4-BE49-F238E27FC236}">
                <a16:creationId xmlns:a16="http://schemas.microsoft.com/office/drawing/2014/main" id="{2609B596-85E4-4FC5-950B-C3D1F6FB81D1}"/>
              </a:ext>
            </a:extLst>
          </p:cNvPr>
          <p:cNvSpPr>
            <a:spLocks noGrp="1"/>
          </p:cNvSpPr>
          <p:nvPr>
            <p:ph type="body" idx="1"/>
          </p:nvPr>
        </p:nvSpPr>
        <p:spPr>
          <a:xfrm>
            <a:off x="457200" y="1508126"/>
            <a:ext cx="8172000" cy="2975558"/>
          </a:xfrm>
          <a:prstGeom prst="rect">
            <a:avLst/>
          </a:prstGeom>
        </p:spPr>
        <p:txBody>
          <a:bodyPr vert="horz" lIns="91440" tIns="4572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sz="1198" dirty="0"/>
              <a:t>Zesde niveau</a:t>
            </a:r>
          </a:p>
          <a:p>
            <a:pPr lvl="6"/>
            <a:r>
              <a:rPr lang="nl-NL" dirty="0"/>
              <a:t>Zeven</a:t>
            </a:r>
          </a:p>
          <a:p>
            <a:pPr lvl="7"/>
            <a:r>
              <a:rPr lang="nl-NL" dirty="0"/>
              <a:t>Acht</a:t>
            </a:r>
          </a:p>
          <a:p>
            <a:pPr lvl="8"/>
            <a:r>
              <a:rPr lang="nl-NL" dirty="0"/>
              <a:t>Negen</a:t>
            </a:r>
          </a:p>
        </p:txBody>
      </p:sp>
      <p:pic>
        <p:nvPicPr>
          <p:cNvPr id="3" name="Belle" hidden="1">
            <a:extLst>
              <a:ext uri="{FF2B5EF4-FFF2-40B4-BE49-F238E27FC236}">
                <a16:creationId xmlns:a16="http://schemas.microsoft.com/office/drawing/2014/main" id="{A575298B-DB54-43B7-89DA-0BE19BFC0A6A}"/>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76997" y="4485160"/>
            <a:ext cx="831649" cy="367200"/>
          </a:xfrm>
          <a:prstGeom prst="rect">
            <a:avLst/>
          </a:prstGeom>
        </p:spPr>
      </p:pic>
      <p:pic>
        <p:nvPicPr>
          <p:cNvPr id="6" name="Pride" hidden="1">
            <a:extLst>
              <a:ext uri="{FF2B5EF4-FFF2-40B4-BE49-F238E27FC236}">
                <a16:creationId xmlns:a16="http://schemas.microsoft.com/office/drawing/2014/main" id="{56B54062-9ACD-4906-83FC-B066CB6CAFD8}"/>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67566" y="4485160"/>
            <a:ext cx="1341078" cy="367200"/>
          </a:xfrm>
          <a:prstGeom prst="rect">
            <a:avLst/>
          </a:prstGeom>
        </p:spPr>
      </p:pic>
      <p:pic>
        <p:nvPicPr>
          <p:cNvPr id="11" name="Tussenvoorziening" hidden="1">
            <a:extLst>
              <a:ext uri="{FF2B5EF4-FFF2-40B4-BE49-F238E27FC236}">
                <a16:creationId xmlns:a16="http://schemas.microsoft.com/office/drawing/2014/main" id="{3D5A0CC5-F67A-4688-8431-E71113C7B727}"/>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67566" y="4485160"/>
            <a:ext cx="1341078" cy="367200"/>
          </a:xfrm>
          <a:prstGeom prst="rect">
            <a:avLst/>
          </a:prstGeom>
        </p:spPr>
      </p:pic>
      <p:pic>
        <p:nvPicPr>
          <p:cNvPr id="2" name="Tussenvoorziening">
            <a:extLst>
              <a:ext uri="{FF2B5EF4-FFF2-40B4-BE49-F238E27FC236}">
                <a16:creationId xmlns:a16="http://schemas.microsoft.com/office/drawing/2014/main" id="{6225A924-7766-2C98-5CFA-45D68B95F458}"/>
              </a:ext>
            </a:extLst>
          </p:cNvPr>
          <p:cNvPicPr>
            <a:picLocks noChangeAspect="1"/>
          </p:cNvPicPr>
          <p:nvPr userDrawn="1"/>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619966" y="4637560"/>
            <a:ext cx="1341078" cy="367200"/>
          </a:xfrm>
          <a:prstGeom prst="rect">
            <a:avLst/>
          </a:prstGeom>
        </p:spPr>
      </p:pic>
    </p:spTree>
    <p:extLst>
      <p:ext uri="{BB962C8B-B14F-4D97-AF65-F5344CB8AC3E}">
        <p14:creationId xmlns:p14="http://schemas.microsoft.com/office/powerpoint/2010/main" val="202365655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8" r:id="rId10"/>
    <p:sldLayoutId id="2147483809" r:id="rId11"/>
  </p:sldLayoutIdLst>
  <p:hf sldNum="0" hdr="0" ftr="0"/>
  <p:txStyles>
    <p:titleStyle>
      <a:lvl1pPr eaLnBrk="1" hangingPunct="1">
        <a:defRPr sz="2394" b="1">
          <a:solidFill>
            <a:schemeClr val="accent1"/>
          </a:solidFill>
          <a:latin typeface="+mj-lt"/>
          <a:ea typeface="Inter SemiBold" panose="020B0502030000000004" pitchFamily="34" charset="0"/>
          <a:cs typeface="+mj-cs"/>
        </a:defRPr>
      </a:lvl1pPr>
    </p:titleStyle>
    <p:bodyStyle>
      <a:lvl1pPr marL="0" eaLnBrk="1" hangingPunct="1">
        <a:lnSpc>
          <a:spcPct val="120000"/>
        </a:lnSpc>
        <a:defRPr sz="1696" b="1">
          <a:solidFill>
            <a:schemeClr val="accent3"/>
          </a:solidFill>
          <a:latin typeface="+mj-lt"/>
          <a:ea typeface="Inter SemiBold" panose="020B0502030000000004" pitchFamily="34" charset="0"/>
          <a:cs typeface="+mn-cs"/>
        </a:defRPr>
      </a:lvl1pPr>
      <a:lvl2pPr marL="180532" indent="-171030" eaLnBrk="1" hangingPunct="1">
        <a:lnSpc>
          <a:spcPct val="120000"/>
        </a:lnSpc>
        <a:buFont typeface="Arial" panose="020B0604020202020204" pitchFamily="34" charset="0"/>
        <a:buChar char="•"/>
        <a:defRPr sz="1397" b="1">
          <a:latin typeface="+mj-lt"/>
          <a:ea typeface="Inter SemiBold" panose="020B0502030000000004" pitchFamily="34" charset="0"/>
          <a:cs typeface="+mn-cs"/>
        </a:defRPr>
      </a:lvl2pPr>
      <a:lvl3pPr marL="354730" indent="-174197" eaLnBrk="1" hangingPunct="1">
        <a:lnSpc>
          <a:spcPct val="120000"/>
        </a:lnSpc>
        <a:buFont typeface="Symbol" panose="05050102010706020507" pitchFamily="18" charset="2"/>
        <a:buChar char=""/>
        <a:defRPr sz="1397">
          <a:latin typeface="+mn-lt"/>
          <a:ea typeface="+mn-ea"/>
          <a:cs typeface="+mn-cs"/>
        </a:defRPr>
      </a:lvl3pPr>
      <a:lvl4pPr marL="0" indent="0" eaLnBrk="1" hangingPunct="1">
        <a:lnSpc>
          <a:spcPct val="120000"/>
        </a:lnSpc>
        <a:defRPr sz="1397">
          <a:latin typeface="+mn-lt"/>
          <a:ea typeface="+mn-ea"/>
          <a:cs typeface="+mn-cs"/>
        </a:defRPr>
      </a:lvl4pPr>
      <a:lvl5pPr marL="180532" indent="-180532" eaLnBrk="1" hangingPunct="1">
        <a:lnSpc>
          <a:spcPct val="120000"/>
        </a:lnSpc>
        <a:buFont typeface="+mj-lt"/>
        <a:buAutoNum type="arabicPeriod"/>
        <a:defRPr sz="1397">
          <a:latin typeface="+mn-lt"/>
          <a:ea typeface="+mn-ea"/>
          <a:cs typeface="+mn-cs"/>
        </a:defRPr>
      </a:lvl5pPr>
      <a:lvl6pPr marL="354730" indent="-161529" eaLnBrk="1" hangingPunct="1">
        <a:lnSpc>
          <a:spcPct val="120000"/>
        </a:lnSpc>
        <a:buFont typeface="+mj-lt"/>
        <a:buAutoNum type="alphaLcPeriod"/>
        <a:defRPr sz="1397">
          <a:latin typeface="+mn-lt"/>
          <a:ea typeface="+mn-ea"/>
          <a:cs typeface="+mn-cs"/>
        </a:defRPr>
      </a:lvl6pPr>
      <a:lvl7pPr marL="0" indent="0" eaLnBrk="1" hangingPunct="1">
        <a:lnSpc>
          <a:spcPct val="120000"/>
        </a:lnSpc>
        <a:defRPr sz="1397">
          <a:latin typeface="+mn-lt"/>
          <a:ea typeface="Inter SemiBold" panose="020B0502030000000004" pitchFamily="34" charset="0"/>
          <a:cs typeface="+mn-cs"/>
        </a:defRPr>
      </a:lvl7pPr>
      <a:lvl8pPr marL="0" indent="0" eaLnBrk="1" hangingPunct="1">
        <a:lnSpc>
          <a:spcPct val="120000"/>
        </a:lnSpc>
        <a:defRPr sz="1397">
          <a:latin typeface="+mn-lt"/>
          <a:ea typeface="+mn-ea"/>
          <a:cs typeface="+mn-cs"/>
        </a:defRPr>
      </a:lvl8pPr>
      <a:lvl9pPr marL="0" indent="0" eaLnBrk="1" hangingPunct="1">
        <a:lnSpc>
          <a:spcPct val="120000"/>
        </a:lnSpc>
        <a:defRPr sz="1397">
          <a:latin typeface="+mn-lt"/>
          <a:ea typeface="+mn-ea"/>
          <a:cs typeface="+mn-cs"/>
        </a:defRPr>
      </a:lvl9pPr>
    </p:bodyStyle>
    <p:otherStyle>
      <a:lvl1pPr marL="0" eaLnBrk="1" hangingPunct="1">
        <a:defRPr>
          <a:latin typeface="+mn-lt"/>
          <a:ea typeface="+mn-ea"/>
          <a:cs typeface="+mn-cs"/>
        </a:defRPr>
      </a:lvl1pPr>
      <a:lvl2pPr marL="456080" eaLnBrk="1" hangingPunct="1">
        <a:defRPr>
          <a:latin typeface="+mn-lt"/>
          <a:ea typeface="+mn-ea"/>
          <a:cs typeface="+mn-cs"/>
        </a:defRPr>
      </a:lvl2pPr>
      <a:lvl3pPr marL="912161" eaLnBrk="1" hangingPunct="1">
        <a:defRPr>
          <a:latin typeface="+mn-lt"/>
          <a:ea typeface="+mn-ea"/>
          <a:cs typeface="+mn-cs"/>
        </a:defRPr>
      </a:lvl3pPr>
      <a:lvl4pPr marL="1368242" eaLnBrk="1" hangingPunct="1">
        <a:defRPr>
          <a:latin typeface="+mn-lt"/>
          <a:ea typeface="+mn-ea"/>
          <a:cs typeface="+mn-cs"/>
        </a:defRPr>
      </a:lvl4pPr>
      <a:lvl5pPr marL="1824323" eaLnBrk="1" hangingPunct="1">
        <a:defRPr>
          <a:latin typeface="+mn-lt"/>
          <a:ea typeface="+mn-ea"/>
          <a:cs typeface="+mn-cs"/>
        </a:defRPr>
      </a:lvl5pPr>
      <a:lvl6pPr marL="2280403" eaLnBrk="1" hangingPunct="1">
        <a:defRPr>
          <a:latin typeface="+mn-lt"/>
          <a:ea typeface="+mn-ea"/>
          <a:cs typeface="+mn-cs"/>
        </a:defRPr>
      </a:lvl6pPr>
      <a:lvl7pPr marL="2736483" eaLnBrk="1" hangingPunct="1">
        <a:defRPr>
          <a:latin typeface="+mn-lt"/>
          <a:ea typeface="+mn-ea"/>
          <a:cs typeface="+mn-cs"/>
        </a:defRPr>
      </a:lvl7pPr>
      <a:lvl8pPr marL="3192564" eaLnBrk="1" hangingPunct="1">
        <a:defRPr>
          <a:latin typeface="+mn-lt"/>
          <a:ea typeface="+mn-ea"/>
          <a:cs typeface="+mn-cs"/>
        </a:defRPr>
      </a:lvl8pPr>
      <a:lvl9pPr marL="3648645"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58.xml"/><Relationship Id="rId6" Type="http://schemas.openxmlformats.org/officeDocument/2006/relationships/image" Target="../media/image5.pn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7.xml"/><Relationship Id="rId5" Type="http://schemas.openxmlformats.org/officeDocument/2006/relationships/image" Target="../media/image57.jp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7.xml"/><Relationship Id="rId5" Type="http://schemas.openxmlformats.org/officeDocument/2006/relationships/image" Target="../media/image58.jp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6.emf"/><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4.jpg"/><Relationship Id="rId5" Type="http://schemas.openxmlformats.org/officeDocument/2006/relationships/image" Target="../media/image40.jpeg"/><Relationship Id="rId10" Type="http://schemas.openxmlformats.org/officeDocument/2006/relationships/image" Target="../media/image6.svg"/><Relationship Id="rId4" Type="http://schemas.openxmlformats.org/officeDocument/2006/relationships/image" Target="../media/image3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46.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jpg"/><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52.jp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0563" b="10563"/>
          <a:stretch>
            <a:fillRect/>
          </a:stretch>
        </p:blipFill>
        <p:spPr/>
      </p:pic>
      <p:sp>
        <p:nvSpPr>
          <p:cNvPr id="2" name="Titel 1">
            <a:extLst>
              <a:ext uri="{FF2B5EF4-FFF2-40B4-BE49-F238E27FC236}">
                <a16:creationId xmlns:a16="http://schemas.microsoft.com/office/drawing/2014/main" id="{A5839482-5881-4716-A51A-74FB781B1288}"/>
              </a:ext>
            </a:extLst>
          </p:cNvPr>
          <p:cNvSpPr>
            <a:spLocks noGrp="1"/>
          </p:cNvSpPr>
          <p:nvPr>
            <p:ph type="ctrTitle"/>
          </p:nvPr>
        </p:nvSpPr>
        <p:spPr>
          <a:xfrm>
            <a:off x="527300" y="887960"/>
            <a:ext cx="2244500" cy="1477328"/>
          </a:xfrm>
        </p:spPr>
        <p:txBody>
          <a:bodyPr/>
          <a:lstStyle/>
          <a:p>
            <a:r>
              <a:rPr lang="nl-NL" sz="2400" dirty="0"/>
              <a:t>A</a:t>
            </a:r>
            <a:r>
              <a:rPr lang="nl-NL" sz="2400" dirty="0">
                <a:solidFill>
                  <a:schemeClr val="accent3"/>
                </a:solidFill>
              </a:rPr>
              <a:t> home</a:t>
            </a:r>
            <a:r>
              <a:rPr lang="nl-NL" sz="2400" dirty="0"/>
              <a:t> </a:t>
            </a:r>
            <a:r>
              <a:rPr lang="nl-NL" sz="2400" dirty="0" err="1"/>
              <a:t>and</a:t>
            </a:r>
            <a:r>
              <a:rPr lang="nl-NL" sz="2400" dirty="0"/>
              <a:t> </a:t>
            </a:r>
            <a:br>
              <a:rPr lang="nl-NL" sz="2400" dirty="0"/>
            </a:br>
            <a:r>
              <a:rPr lang="nl-NL" sz="2400" dirty="0"/>
              <a:t>a </a:t>
            </a:r>
            <a:r>
              <a:rPr lang="nl-NL" sz="2400" dirty="0" err="1">
                <a:solidFill>
                  <a:schemeClr val="accent3"/>
                </a:solidFill>
              </a:rPr>
              <a:t>network</a:t>
            </a:r>
            <a:r>
              <a:rPr lang="nl-NL" sz="2400" dirty="0"/>
              <a:t> in </a:t>
            </a:r>
            <a:br>
              <a:rPr lang="nl-NL" sz="2400" dirty="0"/>
            </a:br>
            <a:r>
              <a:rPr lang="nl-NL" sz="2400" dirty="0"/>
              <a:t>a </a:t>
            </a:r>
            <a:r>
              <a:rPr lang="nl-NL" sz="2400" dirty="0" err="1"/>
              <a:t>social</a:t>
            </a:r>
            <a:r>
              <a:rPr lang="nl-NL" sz="2400" dirty="0"/>
              <a:t> </a:t>
            </a:r>
            <a:r>
              <a:rPr lang="nl-NL" sz="2400" dirty="0" err="1"/>
              <a:t>neighbourhood</a:t>
            </a:r>
            <a:endParaRPr lang="nl-NL" sz="2400" dirty="0"/>
          </a:p>
        </p:txBody>
      </p:sp>
      <p:sp>
        <p:nvSpPr>
          <p:cNvPr id="3" name="Ondertitel 2">
            <a:extLst>
              <a:ext uri="{FF2B5EF4-FFF2-40B4-BE49-F238E27FC236}">
                <a16:creationId xmlns:a16="http://schemas.microsoft.com/office/drawing/2014/main" id="{F8C05730-EA6D-433C-8A88-D95C072782D6}"/>
              </a:ext>
            </a:extLst>
          </p:cNvPr>
          <p:cNvSpPr>
            <a:spLocks noGrp="1"/>
          </p:cNvSpPr>
          <p:nvPr>
            <p:ph type="subTitle" idx="4"/>
          </p:nvPr>
        </p:nvSpPr>
        <p:spPr>
          <a:xfrm>
            <a:off x="522513" y="2574925"/>
            <a:ext cx="3422460" cy="1354217"/>
          </a:xfrm>
        </p:spPr>
        <p:txBody>
          <a:bodyPr/>
          <a:lstStyle/>
          <a:p>
            <a:pPr>
              <a:lnSpc>
                <a:spcPct val="100000"/>
              </a:lnSpc>
            </a:pPr>
            <a:r>
              <a:rPr lang="nl-NL" sz="4400" b="1" dirty="0">
                <a:latin typeface="+mj-lt"/>
              </a:rPr>
              <a:t>Mixed Living</a:t>
            </a:r>
          </a:p>
          <a:p>
            <a:pPr>
              <a:lnSpc>
                <a:spcPct val="100000"/>
              </a:lnSpc>
            </a:pPr>
            <a:r>
              <a:rPr lang="nl-NL" sz="4400" b="1" dirty="0" err="1">
                <a:latin typeface="+mj-lt"/>
              </a:rPr>
              <a:t>Projects</a:t>
            </a:r>
            <a:endParaRPr lang="nl-NL" b="1" dirty="0">
              <a:latin typeface="+mj-lt"/>
            </a:endParaRPr>
          </a:p>
        </p:txBody>
      </p:sp>
      <p:sp>
        <p:nvSpPr>
          <p:cNvPr id="4" name="Tijdelijke aanduiding voor datum 3">
            <a:extLst>
              <a:ext uri="{FF2B5EF4-FFF2-40B4-BE49-F238E27FC236}">
                <a16:creationId xmlns:a16="http://schemas.microsoft.com/office/drawing/2014/main" id="{D0B7BFD7-45A9-4E2D-8E35-D778541F5D73}"/>
              </a:ext>
            </a:extLst>
          </p:cNvPr>
          <p:cNvSpPr>
            <a:spLocks noGrp="1"/>
          </p:cNvSpPr>
          <p:nvPr>
            <p:ph type="dt" sz="half" idx="10"/>
          </p:nvPr>
        </p:nvSpPr>
        <p:spPr>
          <a:xfrm>
            <a:off x="522513" y="4679497"/>
            <a:ext cx="2103120" cy="153888"/>
          </a:xfrm>
        </p:spPr>
        <p:txBody>
          <a:bodyPr/>
          <a:lstStyle/>
          <a:p>
            <a:r>
              <a:rPr lang="nl-NL" b="1" dirty="0">
                <a:solidFill>
                  <a:schemeClr val="tx1"/>
                </a:solidFill>
              </a:rPr>
              <a:t>Presentation FEANTSA </a:t>
            </a:r>
            <a:r>
              <a:rPr lang="nl-NL" b="1" dirty="0" err="1">
                <a:solidFill>
                  <a:schemeClr val="tx1"/>
                </a:solidFill>
              </a:rPr>
              <a:t>June</a:t>
            </a:r>
            <a:r>
              <a:rPr lang="nl-NL" b="1" dirty="0">
                <a:solidFill>
                  <a:schemeClr val="tx1"/>
                </a:solidFill>
              </a:rPr>
              <a:t> 2024</a:t>
            </a:r>
            <a:endParaRPr lang="en-US" b="1" dirty="0">
              <a:solidFill>
                <a:schemeClr val="tx1"/>
              </a:solidFill>
            </a:endParaRPr>
          </a:p>
        </p:txBody>
      </p:sp>
      <p:pic>
        <p:nvPicPr>
          <p:cNvPr id="6" name="Tijdelijke aanduiding voor afbeelding 14"/>
          <p:cNvPicPr>
            <a:picLocks noChangeAspect="1"/>
          </p:cNvPicPr>
          <p:nvPr/>
        </p:nvPicPr>
        <p:blipFill>
          <a:blip r:embed="rId4" cstate="print">
            <a:extLst>
              <a:ext uri="{28A0092B-C50C-407E-A947-70E740481C1C}">
                <a14:useLocalDpi xmlns:a14="http://schemas.microsoft.com/office/drawing/2010/main" val="0"/>
              </a:ext>
            </a:extLst>
          </a:blip>
          <a:srcRect l="2087" r="2087"/>
          <a:stretch>
            <a:fillRect/>
          </a:stretch>
        </p:blipFill>
        <p:spPr>
          <a:xfrm>
            <a:off x="3154280" y="0"/>
            <a:ext cx="5989720" cy="4175125"/>
          </a:xfrm>
          <a:custGeom>
            <a:avLst/>
            <a:gdLst>
              <a:gd name="connsiteX0" fmla="*/ 0 w 5989720"/>
              <a:gd name="connsiteY0" fmla="*/ 0 h 4175125"/>
              <a:gd name="connsiteX1" fmla="*/ 5989720 w 5989720"/>
              <a:gd name="connsiteY1" fmla="*/ 0 h 4175125"/>
              <a:gd name="connsiteX2" fmla="*/ 5989720 w 5989720"/>
              <a:gd name="connsiteY2" fmla="*/ 4175125 h 4175125"/>
              <a:gd name="connsiteX3" fmla="*/ 693949 w 5989720"/>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989720" h="4175125">
                <a:moveTo>
                  <a:pt x="0" y="0"/>
                </a:moveTo>
                <a:lnTo>
                  <a:pt x="5989720" y="0"/>
                </a:lnTo>
                <a:lnTo>
                  <a:pt x="5989720" y="4175125"/>
                </a:lnTo>
                <a:lnTo>
                  <a:pt x="693949" y="4175125"/>
                </a:lnTo>
                <a:close/>
              </a:path>
            </a:pathLst>
          </a:custGeom>
          <a:solidFill>
            <a:srgbClr val="D7D5D7"/>
          </a:solidFill>
          <a:ln>
            <a:noFill/>
          </a:ln>
        </p:spPr>
      </p:pic>
    </p:spTree>
    <p:extLst>
      <p:ext uri="{BB962C8B-B14F-4D97-AF65-F5344CB8AC3E}">
        <p14:creationId xmlns:p14="http://schemas.microsoft.com/office/powerpoint/2010/main" val="365434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279" y="1998861"/>
            <a:ext cx="1957441" cy="2102437"/>
          </a:xfrm>
          <a:prstGeom prst="rect">
            <a:avLst/>
          </a:prstGeom>
        </p:spPr>
      </p:pic>
      <p:pic>
        <p:nvPicPr>
          <p:cNvPr id="4" name="Afbeelding 3" descr="C:\Users\nicoooms\AppData\Local\Microsoft\Windows\INetCache\Content.Outlook\38NFDCHH\LOGO Leergang gemengd Wonen 3b.jpg">
            <a:extLst>
              <a:ext uri="{FF2B5EF4-FFF2-40B4-BE49-F238E27FC236}">
                <a16:creationId xmlns:a16="http://schemas.microsoft.com/office/drawing/2014/main" id="{9CECA6EB-F9CC-36C6-ED80-E7FDBBA3A68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750" y="1998861"/>
            <a:ext cx="2100443" cy="2102437"/>
          </a:xfrm>
          <a:prstGeom prst="rect">
            <a:avLst/>
          </a:prstGeom>
          <a:noFill/>
          <a:ln>
            <a:noFill/>
          </a:ln>
        </p:spPr>
      </p:pic>
      <p:sp>
        <p:nvSpPr>
          <p:cNvPr id="7" name="Titel 1">
            <a:extLst>
              <a:ext uri="{FF2B5EF4-FFF2-40B4-BE49-F238E27FC236}">
                <a16:creationId xmlns:a16="http://schemas.microsoft.com/office/drawing/2014/main" id="{3771714F-B44C-77D5-8A43-9FB5428D6B40}"/>
              </a:ext>
            </a:extLst>
          </p:cNvPr>
          <p:cNvSpPr txBox="1">
            <a:spLocks/>
          </p:cNvSpPr>
          <p:nvPr/>
        </p:nvSpPr>
        <p:spPr>
          <a:xfrm>
            <a:off x="3514283" y="611102"/>
            <a:ext cx="2365666" cy="1253539"/>
          </a:xfrm>
          <a:prstGeom prst="rect">
            <a:avLst/>
          </a:prstGeom>
        </p:spPr>
        <p:txBody>
          <a:bodyPr vert="horz" lIns="91440" tIns="45720" rIns="91440" bIns="45720" rtlCol="0" anchor="t" anchorCtr="0">
            <a:noAutofit/>
          </a:bodyPr>
          <a:lstStyle>
            <a:lvl1pPr eaLnBrk="1" hangingPunct="1">
              <a:defRPr sz="2394" b="1">
                <a:solidFill>
                  <a:schemeClr val="accent1"/>
                </a:solidFill>
                <a:latin typeface="+mj-lt"/>
                <a:ea typeface="Inter SemiBold" panose="020B0502030000000004" pitchFamily="34" charset="0"/>
                <a:cs typeface="+mj-cs"/>
              </a:defRPr>
            </a:lvl1pPr>
          </a:lstStyle>
          <a:p>
            <a:r>
              <a:rPr lang="nl-NL" sz="1800" dirty="0"/>
              <a:t>Research &amp; development :</a:t>
            </a:r>
          </a:p>
          <a:p>
            <a:r>
              <a:rPr lang="nl-NL" sz="1800" dirty="0" err="1">
                <a:solidFill>
                  <a:schemeClr val="accent3"/>
                </a:solidFill>
              </a:rPr>
              <a:t>Applying</a:t>
            </a:r>
            <a:r>
              <a:rPr lang="nl-NL" sz="1800" dirty="0">
                <a:solidFill>
                  <a:schemeClr val="accent3"/>
                </a:solidFill>
              </a:rPr>
              <a:t> Mixed Living in </a:t>
            </a:r>
            <a:r>
              <a:rPr lang="nl-NL" sz="1800" dirty="0" err="1">
                <a:solidFill>
                  <a:schemeClr val="accent3"/>
                </a:solidFill>
              </a:rPr>
              <a:t>existing</a:t>
            </a:r>
            <a:r>
              <a:rPr lang="nl-NL" sz="1800" dirty="0">
                <a:solidFill>
                  <a:schemeClr val="accent3"/>
                </a:solidFill>
              </a:rPr>
              <a:t> </a:t>
            </a:r>
            <a:r>
              <a:rPr lang="nl-NL" sz="1800" dirty="0" err="1">
                <a:solidFill>
                  <a:schemeClr val="accent3"/>
                </a:solidFill>
              </a:rPr>
              <a:t>areas</a:t>
            </a:r>
            <a:endParaRPr lang="nl-NL" kern="0" dirty="0"/>
          </a:p>
        </p:txBody>
      </p:sp>
      <p:sp>
        <p:nvSpPr>
          <p:cNvPr id="8" name="Titel 1">
            <a:extLst>
              <a:ext uri="{FF2B5EF4-FFF2-40B4-BE49-F238E27FC236}">
                <a16:creationId xmlns:a16="http://schemas.microsoft.com/office/drawing/2014/main" id="{32DC9296-1E18-A6BD-EE50-318CF56EBC1E}"/>
              </a:ext>
            </a:extLst>
          </p:cNvPr>
          <p:cNvSpPr txBox="1">
            <a:spLocks/>
          </p:cNvSpPr>
          <p:nvPr/>
        </p:nvSpPr>
        <p:spPr>
          <a:xfrm>
            <a:off x="6309750" y="599057"/>
            <a:ext cx="2261927" cy="784565"/>
          </a:xfrm>
          <a:prstGeom prst="rect">
            <a:avLst/>
          </a:prstGeom>
        </p:spPr>
        <p:txBody>
          <a:bodyPr vert="horz" lIns="91440" tIns="45720" rIns="91440" bIns="45720" rtlCol="0" anchor="t" anchorCtr="0">
            <a:noAutofit/>
          </a:bodyPr>
          <a:lstStyle>
            <a:lvl1pPr eaLnBrk="1" hangingPunct="1">
              <a:defRPr sz="2394" b="1">
                <a:solidFill>
                  <a:schemeClr val="accent1"/>
                </a:solidFill>
                <a:latin typeface="+mj-lt"/>
                <a:ea typeface="Inter SemiBold" panose="020B0502030000000004" pitchFamily="34" charset="0"/>
                <a:cs typeface="+mj-cs"/>
              </a:defRPr>
            </a:lvl1pPr>
          </a:lstStyle>
          <a:p>
            <a:r>
              <a:rPr lang="nl-NL" sz="1800" dirty="0" err="1"/>
              <a:t>Spreading</a:t>
            </a:r>
            <a:r>
              <a:rPr lang="nl-NL" sz="1800" dirty="0"/>
              <a:t> </a:t>
            </a:r>
            <a:r>
              <a:rPr lang="nl-NL" sz="1800" dirty="0" err="1"/>
              <a:t>the</a:t>
            </a:r>
            <a:r>
              <a:rPr lang="nl-NL" sz="1800" dirty="0"/>
              <a:t> </a:t>
            </a:r>
            <a:r>
              <a:rPr lang="nl-NL" sz="1800" dirty="0" err="1"/>
              <a:t>philosophy</a:t>
            </a:r>
            <a:r>
              <a:rPr lang="nl-NL" sz="1800" dirty="0"/>
              <a:t> :</a:t>
            </a:r>
          </a:p>
          <a:p>
            <a:r>
              <a:rPr lang="nl-NL" sz="1800" dirty="0">
                <a:solidFill>
                  <a:schemeClr val="accent3"/>
                </a:solidFill>
              </a:rPr>
              <a:t>5 </a:t>
            </a:r>
            <a:r>
              <a:rPr lang="nl-NL" sz="1800" dirty="0" err="1">
                <a:solidFill>
                  <a:schemeClr val="accent3"/>
                </a:solidFill>
              </a:rPr>
              <a:t>day</a:t>
            </a:r>
            <a:r>
              <a:rPr lang="nl-NL" sz="1800" dirty="0">
                <a:solidFill>
                  <a:schemeClr val="accent3"/>
                </a:solidFill>
              </a:rPr>
              <a:t> training </a:t>
            </a:r>
            <a:r>
              <a:rPr lang="nl-NL" sz="1800" dirty="0" err="1">
                <a:solidFill>
                  <a:schemeClr val="accent3"/>
                </a:solidFill>
              </a:rPr>
              <a:t>about</a:t>
            </a:r>
            <a:r>
              <a:rPr lang="nl-NL" sz="1800" dirty="0">
                <a:solidFill>
                  <a:schemeClr val="accent3"/>
                </a:solidFill>
              </a:rPr>
              <a:t> Mixed Living</a:t>
            </a:r>
            <a:endParaRPr lang="nl-NL" kern="0" dirty="0"/>
          </a:p>
        </p:txBody>
      </p:sp>
      <p:pic>
        <p:nvPicPr>
          <p:cNvPr id="9" name="Tijdelijke aanduiding voor afbeelding 6">
            <a:extLst>
              <a:ext uri="{FF2B5EF4-FFF2-40B4-BE49-F238E27FC236}">
                <a16:creationId xmlns:a16="http://schemas.microsoft.com/office/drawing/2014/main" id="{4A32C9FA-A9F3-0366-E2DC-D84F8A22BD6E}"/>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716" y="0"/>
            <a:ext cx="3396321" cy="5149850"/>
          </a:xfrm>
          <a:custGeom>
            <a:avLst/>
            <a:gdLst>
              <a:gd name="connsiteX0" fmla="*/ 0 w 3396321"/>
              <a:gd name="connsiteY0" fmla="*/ 0 h 5149850"/>
              <a:gd name="connsiteX1" fmla="*/ 2548226 w 3396321"/>
              <a:gd name="connsiteY1" fmla="*/ 0 h 5149850"/>
              <a:gd name="connsiteX2" fmla="*/ 3396321 w 3396321"/>
              <a:gd name="connsiteY2" fmla="*/ 5149850 h 5149850"/>
              <a:gd name="connsiteX3" fmla="*/ 0 w 3396321"/>
              <a:gd name="connsiteY3" fmla="*/ 5149850 h 5149850"/>
            </a:gdLst>
            <a:ahLst/>
            <a:cxnLst>
              <a:cxn ang="0">
                <a:pos x="connsiteX0" y="connsiteY0"/>
              </a:cxn>
              <a:cxn ang="0">
                <a:pos x="connsiteX1" y="connsiteY1"/>
              </a:cxn>
              <a:cxn ang="0">
                <a:pos x="connsiteX2" y="connsiteY2"/>
              </a:cxn>
              <a:cxn ang="0">
                <a:pos x="connsiteX3" y="connsiteY3"/>
              </a:cxn>
            </a:cxnLst>
            <a:rect l="l" t="t" r="r" b="b"/>
            <a:pathLst>
              <a:path w="3396321" h="5149850">
                <a:moveTo>
                  <a:pt x="0" y="0"/>
                </a:moveTo>
                <a:lnTo>
                  <a:pt x="2548226" y="0"/>
                </a:lnTo>
                <a:lnTo>
                  <a:pt x="3396321" y="5149850"/>
                </a:lnTo>
                <a:lnTo>
                  <a:pt x="0" y="5149850"/>
                </a:lnTo>
                <a:close/>
              </a:path>
            </a:pathLst>
          </a:custGeom>
        </p:spPr>
      </p:pic>
      <p:pic>
        <p:nvPicPr>
          <p:cNvPr id="15" name="Tussenvoorziening">
            <a:extLst>
              <a:ext uri="{FF2B5EF4-FFF2-40B4-BE49-F238E27FC236}">
                <a16:creationId xmlns:a16="http://schemas.microsoft.com/office/drawing/2014/main" id="{D9461FAE-BCB5-E9EB-0205-27F06986EF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7566" y="4485160"/>
            <a:ext cx="1341078" cy="367200"/>
          </a:xfrm>
          <a:prstGeom prst="rect">
            <a:avLst/>
          </a:prstGeom>
        </p:spPr>
      </p:pic>
      <p:pic>
        <p:nvPicPr>
          <p:cNvPr id="2" name="Graphic 2">
            <a:extLst>
              <a:ext uri="{FF2B5EF4-FFF2-40B4-BE49-F238E27FC236}">
                <a16:creationId xmlns:a16="http://schemas.microsoft.com/office/drawing/2014/main" id="{2643766F-7FB9-D05A-D502-B59D1FBBDC7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3750" r="74742"/>
          <a:stretch/>
        </p:blipFill>
        <p:spPr bwMode="auto">
          <a:xfrm>
            <a:off x="3413622" y="4200419"/>
            <a:ext cx="25669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12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39482-5881-4716-A51A-74FB781B1288}"/>
              </a:ext>
            </a:extLst>
          </p:cNvPr>
          <p:cNvSpPr>
            <a:spLocks noGrp="1"/>
          </p:cNvSpPr>
          <p:nvPr>
            <p:ph type="ctrTitle"/>
          </p:nvPr>
        </p:nvSpPr>
        <p:spPr>
          <a:xfrm>
            <a:off x="395536" y="115451"/>
            <a:ext cx="2825500" cy="307777"/>
          </a:xfrm>
        </p:spPr>
        <p:txBody>
          <a:bodyPr/>
          <a:lstStyle/>
          <a:p>
            <a:r>
              <a:rPr lang="en-US" sz="2000" dirty="0">
                <a:solidFill>
                  <a:schemeClr val="accent3"/>
                </a:solidFill>
              </a:rPr>
              <a:t>Overview Netherlands</a:t>
            </a:r>
            <a:endParaRPr lang="nl-NL" sz="2000" dirty="0">
              <a:solidFill>
                <a:schemeClr val="accent3"/>
              </a:solidFill>
            </a:endParaRPr>
          </a:p>
        </p:txBody>
      </p:sp>
      <p:sp>
        <p:nvSpPr>
          <p:cNvPr id="3" name="Ondertitel 2">
            <a:extLst>
              <a:ext uri="{FF2B5EF4-FFF2-40B4-BE49-F238E27FC236}">
                <a16:creationId xmlns:a16="http://schemas.microsoft.com/office/drawing/2014/main" id="{F8C05730-EA6D-433C-8A88-D95C072782D6}"/>
              </a:ext>
            </a:extLst>
          </p:cNvPr>
          <p:cNvSpPr>
            <a:spLocks noGrp="1"/>
          </p:cNvSpPr>
          <p:nvPr>
            <p:ph type="subTitle" idx="4"/>
          </p:nvPr>
        </p:nvSpPr>
        <p:spPr>
          <a:xfrm>
            <a:off x="395536" y="583235"/>
            <a:ext cx="3681098" cy="3582519"/>
          </a:xfrm>
        </p:spPr>
        <p:txBody>
          <a:bodyPr/>
          <a:lstStyle/>
          <a:p>
            <a:pPr marL="342900" indent="-342900">
              <a:buFont typeface="Arial" panose="020B0604020202020204" pitchFamily="34" charset="0"/>
              <a:buChar char="•"/>
            </a:pPr>
            <a:r>
              <a:rPr lang="en-US" sz="1500" dirty="0">
                <a:latin typeface="Calibri Light" panose="020F0302020204030204" pitchFamily="34" charset="0"/>
              </a:rPr>
              <a:t>150+ mixed housing projects in NL</a:t>
            </a:r>
          </a:p>
          <a:p>
            <a:pPr marL="342900" indent="-342900">
              <a:buFont typeface="Arial" panose="020B0604020202020204" pitchFamily="34" charset="0"/>
              <a:buChar char="•"/>
            </a:pPr>
            <a:r>
              <a:rPr lang="en-US" sz="1500" dirty="0">
                <a:latin typeface="Calibri Light" panose="020F0302020204030204" pitchFamily="34" charset="0"/>
              </a:rPr>
              <a:t>in 25+ municipalities</a:t>
            </a:r>
          </a:p>
          <a:p>
            <a:pPr marL="342900" indent="-342900">
              <a:buFont typeface="Arial" panose="020B0604020202020204" pitchFamily="34" charset="0"/>
              <a:buChar char="•"/>
            </a:pPr>
            <a:r>
              <a:rPr lang="en-US" sz="1500" dirty="0">
                <a:latin typeface="Calibri Light" panose="020F0302020204030204" pitchFamily="34" charset="0"/>
              </a:rPr>
              <a:t>fast growth</a:t>
            </a:r>
          </a:p>
          <a:p>
            <a:r>
              <a:rPr lang="en-US" sz="1500" i="1" dirty="0">
                <a:latin typeface="Calibri Light" panose="020F0302020204030204" pitchFamily="34" charset="0"/>
              </a:rPr>
              <a:t>Variation in:</a:t>
            </a:r>
          </a:p>
          <a:p>
            <a:pPr marL="342900" indent="-342900">
              <a:buFont typeface="Arial" panose="020B0604020202020204" pitchFamily="34" charset="0"/>
              <a:buChar char="•"/>
            </a:pPr>
            <a:r>
              <a:rPr lang="en-US" sz="1500" dirty="0">
                <a:latin typeface="Calibri Light" panose="020F0302020204030204" pitchFamily="34" charset="0"/>
              </a:rPr>
              <a:t>backgrounds of supported residents</a:t>
            </a:r>
          </a:p>
          <a:p>
            <a:pPr marL="342900" indent="-342900">
              <a:buFont typeface="Arial" panose="020B0604020202020204" pitchFamily="34" charset="0"/>
              <a:buChar char="•"/>
            </a:pPr>
            <a:r>
              <a:rPr lang="en-US" sz="1500" dirty="0">
                <a:latin typeface="Calibri Light" panose="020F0302020204030204" pitchFamily="34" charset="0"/>
              </a:rPr>
              <a:t>size: 15-500 inhabitants, majority 30 – 150    inhabitants</a:t>
            </a:r>
          </a:p>
          <a:p>
            <a:pPr marL="342900" indent="-342900">
              <a:buFont typeface="Arial" panose="020B0604020202020204" pitchFamily="34" charset="0"/>
              <a:buChar char="•"/>
            </a:pPr>
            <a:r>
              <a:rPr lang="en-US" sz="1500" dirty="0">
                <a:latin typeface="Calibri Light" panose="020F0302020204030204" pitchFamily="34" charset="0"/>
              </a:rPr>
              <a:t>percentage of supported residents: on average 20% - 60% of all residents</a:t>
            </a:r>
          </a:p>
          <a:p>
            <a:pPr marL="342900" indent="-342900">
              <a:buFont typeface="Arial" panose="020B0604020202020204" pitchFamily="34" charset="0"/>
              <a:buChar char="•"/>
            </a:pPr>
            <a:r>
              <a:rPr lang="en-US" sz="1500" dirty="0">
                <a:latin typeface="Calibri Light" panose="020F0302020204030204" pitchFamily="34" charset="0"/>
              </a:rPr>
              <a:t>availability of individual and community support</a:t>
            </a:r>
          </a:p>
          <a:p>
            <a:pPr marL="342900" indent="-342900">
              <a:buFont typeface="Arial" panose="020B0604020202020204" pitchFamily="34" charset="0"/>
              <a:buChar char="•"/>
            </a:pPr>
            <a:r>
              <a:rPr lang="en-US" sz="1500" dirty="0">
                <a:latin typeface="Calibri Light" panose="020F0302020204030204" pitchFamily="34" charset="0"/>
              </a:rPr>
              <a:t>new permanent buildings/ transformation/modular</a:t>
            </a:r>
          </a:p>
        </p:txBody>
      </p:sp>
      <p:sp>
        <p:nvSpPr>
          <p:cNvPr id="4" name="Rechthoek 3">
            <a:extLst>
              <a:ext uri="{FF2B5EF4-FFF2-40B4-BE49-F238E27FC236}">
                <a16:creationId xmlns:a16="http://schemas.microsoft.com/office/drawing/2014/main" id="{9D703449-F817-C129-BE04-022930B6F61E}"/>
              </a:ext>
            </a:extLst>
          </p:cNvPr>
          <p:cNvSpPr/>
          <p:nvPr/>
        </p:nvSpPr>
        <p:spPr>
          <a:xfrm>
            <a:off x="6876256" y="4303117"/>
            <a:ext cx="2160240"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Tussenvoorziening">
            <a:extLst>
              <a:ext uri="{FF2B5EF4-FFF2-40B4-BE49-F238E27FC236}">
                <a16:creationId xmlns:a16="http://schemas.microsoft.com/office/drawing/2014/main" id="{66645850-5C3C-AD4D-B345-3C81C79B92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328" y="4479557"/>
            <a:ext cx="1341078" cy="367200"/>
          </a:xfrm>
          <a:prstGeom prst="rect">
            <a:avLst/>
          </a:prstGeom>
        </p:spPr>
      </p:pic>
      <p:pic>
        <p:nvPicPr>
          <p:cNvPr id="14" name="Tijdelijke aanduiding voor afbeelding 13" descr="Afbeelding met persoon, kleding, buitenshuis, schoeisel&#10;&#10;Automatisch gegenereerde beschrijving">
            <a:extLst>
              <a:ext uri="{FF2B5EF4-FFF2-40B4-BE49-F238E27FC236}">
                <a16:creationId xmlns:a16="http://schemas.microsoft.com/office/drawing/2014/main" id="{2F702B74-C0C5-B9EC-F340-91270D628B1E}"/>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2070" r="2070"/>
          <a:stretch>
            <a:fillRect/>
          </a:stretch>
        </p:blipFill>
        <p:spPr/>
      </p:pic>
      <p:sp>
        <p:nvSpPr>
          <p:cNvPr id="15" name="Tijdelijke aanduiding voor datum 3">
            <a:extLst>
              <a:ext uri="{FF2B5EF4-FFF2-40B4-BE49-F238E27FC236}">
                <a16:creationId xmlns:a16="http://schemas.microsoft.com/office/drawing/2014/main" id="{60EE33BA-25A5-3A9C-2DD2-3F7F79158C67}"/>
              </a:ext>
            </a:extLst>
          </p:cNvPr>
          <p:cNvSpPr>
            <a:spLocks noGrp="1"/>
          </p:cNvSpPr>
          <p:nvPr>
            <p:ph type="dt" sz="half" idx="10"/>
          </p:nvPr>
        </p:nvSpPr>
        <p:spPr>
          <a:xfrm>
            <a:off x="522513" y="4679497"/>
            <a:ext cx="2103120" cy="153888"/>
          </a:xfrm>
        </p:spPr>
        <p:txBody>
          <a:bodyPr/>
          <a:lstStyle/>
          <a:p>
            <a:r>
              <a:rPr lang="nl-NL" b="1" dirty="0">
                <a:solidFill>
                  <a:schemeClr val="tx1"/>
                </a:solidFill>
              </a:rPr>
              <a:t>Presentation FEANTSA </a:t>
            </a:r>
            <a:r>
              <a:rPr lang="nl-NL" b="1" dirty="0" err="1">
                <a:solidFill>
                  <a:schemeClr val="tx1"/>
                </a:solidFill>
              </a:rPr>
              <a:t>June</a:t>
            </a:r>
            <a:r>
              <a:rPr lang="nl-NL" b="1" dirty="0">
                <a:solidFill>
                  <a:schemeClr val="tx1"/>
                </a:solidFill>
              </a:rPr>
              <a:t> 2024</a:t>
            </a:r>
            <a:endParaRPr lang="en-US" b="1" dirty="0">
              <a:solidFill>
                <a:schemeClr val="tx1"/>
              </a:solidFill>
            </a:endParaRPr>
          </a:p>
        </p:txBody>
      </p:sp>
    </p:spTree>
    <p:extLst>
      <p:ext uri="{BB962C8B-B14F-4D97-AF65-F5344CB8AC3E}">
        <p14:creationId xmlns:p14="http://schemas.microsoft.com/office/powerpoint/2010/main" val="132548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39482-5881-4716-A51A-74FB781B1288}"/>
              </a:ext>
            </a:extLst>
          </p:cNvPr>
          <p:cNvSpPr>
            <a:spLocks noGrp="1"/>
          </p:cNvSpPr>
          <p:nvPr>
            <p:ph type="ctrTitle"/>
          </p:nvPr>
        </p:nvSpPr>
        <p:spPr>
          <a:xfrm>
            <a:off x="395536" y="115451"/>
            <a:ext cx="3240360" cy="1200329"/>
          </a:xfrm>
        </p:spPr>
        <p:txBody>
          <a:bodyPr/>
          <a:lstStyle/>
          <a:p>
            <a:r>
              <a:rPr lang="en-US" sz="2600" dirty="0">
                <a:solidFill>
                  <a:schemeClr val="accent3"/>
                </a:solidFill>
              </a:rPr>
              <a:t>Mixed housing projects for (ex-)homeless people </a:t>
            </a:r>
            <a:endParaRPr lang="nl-NL" sz="2600" dirty="0">
              <a:solidFill>
                <a:schemeClr val="accent3"/>
              </a:solidFill>
            </a:endParaRPr>
          </a:p>
        </p:txBody>
      </p:sp>
      <p:sp>
        <p:nvSpPr>
          <p:cNvPr id="3" name="Ondertitel 2">
            <a:extLst>
              <a:ext uri="{FF2B5EF4-FFF2-40B4-BE49-F238E27FC236}">
                <a16:creationId xmlns:a16="http://schemas.microsoft.com/office/drawing/2014/main" id="{F8C05730-EA6D-433C-8A88-D95C072782D6}"/>
              </a:ext>
            </a:extLst>
          </p:cNvPr>
          <p:cNvSpPr>
            <a:spLocks noGrp="1"/>
          </p:cNvSpPr>
          <p:nvPr>
            <p:ph type="subTitle" idx="4"/>
          </p:nvPr>
        </p:nvSpPr>
        <p:spPr>
          <a:xfrm>
            <a:off x="221597" y="1411589"/>
            <a:ext cx="3681098" cy="2751522"/>
          </a:xfrm>
        </p:spPr>
        <p:txBody>
          <a:bodyPr/>
          <a:lstStyle/>
          <a:p>
            <a:pPr marL="342900" indent="-342900">
              <a:buFont typeface="Arial" panose="020B0604020202020204" pitchFamily="34" charset="0"/>
              <a:buChar char="•"/>
            </a:pPr>
            <a:r>
              <a:rPr lang="en-US" sz="1500" dirty="0">
                <a:latin typeface="Calibri Light" panose="020F0302020204030204" pitchFamily="34" charset="0"/>
              </a:rPr>
              <a:t>60%-70% of total amount of mixed housing projects </a:t>
            </a:r>
          </a:p>
          <a:p>
            <a:pPr marL="342900" indent="-342900">
              <a:buFont typeface="Arial" panose="020B0604020202020204" pitchFamily="34" charset="0"/>
              <a:buChar char="•"/>
            </a:pPr>
            <a:r>
              <a:rPr lang="en-US" sz="1500" dirty="0">
                <a:latin typeface="Calibri Light" panose="020F0302020204030204" pitchFamily="34" charset="0"/>
              </a:rPr>
              <a:t>mostly permanent housing projects</a:t>
            </a:r>
          </a:p>
          <a:p>
            <a:pPr marL="342900" indent="-342900">
              <a:buFont typeface="Arial" panose="020B0604020202020204" pitchFamily="34" charset="0"/>
              <a:buChar char="•"/>
            </a:pPr>
            <a:r>
              <a:rPr lang="en-US" sz="1500" dirty="0">
                <a:latin typeface="Calibri Light" panose="020F0302020204030204" pitchFamily="34" charset="0"/>
              </a:rPr>
              <a:t>direct access to permanent housing: </a:t>
            </a:r>
          </a:p>
          <a:p>
            <a:pPr marL="342900" indent="-342900">
              <a:buFont typeface="Arial" panose="020B0604020202020204" pitchFamily="34" charset="0"/>
              <a:buChar char="•"/>
            </a:pPr>
            <a:r>
              <a:rPr lang="en-US" sz="1500" dirty="0">
                <a:latin typeface="Calibri Light" panose="020F0302020204030204" pitchFamily="34" charset="0"/>
              </a:rPr>
              <a:t>a strong foundation for recovery: drop-out rates are low</a:t>
            </a:r>
          </a:p>
          <a:p>
            <a:pPr marL="342900" indent="-342900">
              <a:buFont typeface="Arial" panose="020B0604020202020204" pitchFamily="34" charset="0"/>
              <a:buChar char="•"/>
            </a:pPr>
            <a:r>
              <a:rPr lang="en-US" sz="1500" dirty="0">
                <a:latin typeface="Calibri Light" panose="020F0302020204030204" pitchFamily="34" charset="0"/>
              </a:rPr>
              <a:t>self-</a:t>
            </a:r>
            <a:r>
              <a:rPr lang="en-US" sz="1500" dirty="0" err="1">
                <a:latin typeface="Calibri Light" panose="020F0302020204030204" pitchFamily="34" charset="0"/>
              </a:rPr>
              <a:t>organisation</a:t>
            </a:r>
            <a:r>
              <a:rPr lang="en-US" sz="1500" dirty="0">
                <a:latin typeface="Calibri Light" panose="020F0302020204030204" pitchFamily="34" charset="0"/>
              </a:rPr>
              <a:t> &amp; bottom-up organized activities</a:t>
            </a:r>
          </a:p>
          <a:p>
            <a:pPr marL="342900" indent="-342900">
              <a:buFont typeface="Arial" panose="020B0604020202020204" pitchFamily="34" charset="0"/>
              <a:buChar char="•"/>
            </a:pPr>
            <a:r>
              <a:rPr lang="en-US" sz="1500" dirty="0">
                <a:latin typeface="Calibri Light" panose="020F0302020204030204" pitchFamily="34" charset="0"/>
              </a:rPr>
              <a:t>ex-homeless residents participate on an equal basis in resident committees</a:t>
            </a:r>
          </a:p>
        </p:txBody>
      </p:sp>
      <p:sp>
        <p:nvSpPr>
          <p:cNvPr id="4" name="Rechthoek 3">
            <a:extLst>
              <a:ext uri="{FF2B5EF4-FFF2-40B4-BE49-F238E27FC236}">
                <a16:creationId xmlns:a16="http://schemas.microsoft.com/office/drawing/2014/main" id="{9D703449-F817-C129-BE04-022930B6F61E}"/>
              </a:ext>
            </a:extLst>
          </p:cNvPr>
          <p:cNvSpPr/>
          <p:nvPr/>
        </p:nvSpPr>
        <p:spPr>
          <a:xfrm>
            <a:off x="6876256" y="4303117"/>
            <a:ext cx="2160240"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Tussenvoorziening">
            <a:extLst>
              <a:ext uri="{FF2B5EF4-FFF2-40B4-BE49-F238E27FC236}">
                <a16:creationId xmlns:a16="http://schemas.microsoft.com/office/drawing/2014/main" id="{66645850-5C3C-AD4D-B345-3C81C79B92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328" y="4479557"/>
            <a:ext cx="1341078" cy="367200"/>
          </a:xfrm>
          <a:prstGeom prst="rect">
            <a:avLst/>
          </a:prstGeom>
        </p:spPr>
      </p:pic>
      <p:pic>
        <p:nvPicPr>
          <p:cNvPr id="8" name="Tijdelijke aanduiding voor afbeelding 7" descr="Afbeelding met overdekt, interieurontwerp, meubels, muur&#10;&#10;Automatisch gegenereerde beschrijving">
            <a:extLst>
              <a:ext uri="{FF2B5EF4-FFF2-40B4-BE49-F238E27FC236}">
                <a16:creationId xmlns:a16="http://schemas.microsoft.com/office/drawing/2014/main" id="{B86641E5-909C-77AB-6024-A8F3FAA0CA2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1210" b="1210"/>
          <a:stretch>
            <a:fillRect/>
          </a:stretch>
        </p:blipFill>
        <p:spPr>
          <a:xfrm>
            <a:off x="3757302" y="-15644"/>
            <a:ext cx="5386698" cy="4175125"/>
          </a:xfrm>
        </p:spPr>
      </p:pic>
      <p:sp>
        <p:nvSpPr>
          <p:cNvPr id="9" name="Tijdelijke aanduiding voor datum 3">
            <a:extLst>
              <a:ext uri="{FF2B5EF4-FFF2-40B4-BE49-F238E27FC236}">
                <a16:creationId xmlns:a16="http://schemas.microsoft.com/office/drawing/2014/main" id="{EB408217-9F87-02E2-F991-9E7A3C7CCDB2}"/>
              </a:ext>
            </a:extLst>
          </p:cNvPr>
          <p:cNvSpPr>
            <a:spLocks noGrp="1"/>
          </p:cNvSpPr>
          <p:nvPr>
            <p:ph type="dt" sz="half" idx="10"/>
          </p:nvPr>
        </p:nvSpPr>
        <p:spPr>
          <a:xfrm>
            <a:off x="522513" y="4679497"/>
            <a:ext cx="2103120" cy="153888"/>
          </a:xfrm>
        </p:spPr>
        <p:txBody>
          <a:bodyPr/>
          <a:lstStyle/>
          <a:p>
            <a:r>
              <a:rPr lang="nl-NL" b="1" dirty="0">
                <a:solidFill>
                  <a:schemeClr val="tx1"/>
                </a:solidFill>
              </a:rPr>
              <a:t>Presentation FEANTSA </a:t>
            </a:r>
            <a:r>
              <a:rPr lang="nl-NL" b="1" dirty="0" err="1">
                <a:solidFill>
                  <a:schemeClr val="tx1"/>
                </a:solidFill>
              </a:rPr>
              <a:t>June</a:t>
            </a:r>
            <a:r>
              <a:rPr lang="nl-NL" b="1" dirty="0">
                <a:solidFill>
                  <a:schemeClr val="tx1"/>
                </a:solidFill>
              </a:rPr>
              <a:t> 2024</a:t>
            </a:r>
            <a:endParaRPr lang="en-US" b="1" dirty="0">
              <a:solidFill>
                <a:schemeClr val="tx1"/>
              </a:solidFill>
            </a:endParaRPr>
          </a:p>
        </p:txBody>
      </p:sp>
    </p:spTree>
    <p:extLst>
      <p:ext uri="{BB962C8B-B14F-4D97-AF65-F5344CB8AC3E}">
        <p14:creationId xmlns:p14="http://schemas.microsoft.com/office/powerpoint/2010/main" val="321612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DAC9B-1A53-CAA0-1A5C-E8874FAC0492}"/>
              </a:ext>
            </a:extLst>
          </p:cNvPr>
          <p:cNvSpPr>
            <a:spLocks noGrp="1"/>
          </p:cNvSpPr>
          <p:nvPr>
            <p:ph type="body" sz="quarter" idx="10"/>
          </p:nvPr>
        </p:nvSpPr>
        <p:spPr>
          <a:xfrm>
            <a:off x="3505200" y="1350789"/>
            <a:ext cx="5387280" cy="3600400"/>
          </a:xfrm>
        </p:spPr>
        <p:txBody>
          <a:bodyPr/>
          <a:lstStyle/>
          <a:p>
            <a:pPr marL="285750" indent="-285750">
              <a:buFont typeface="Arial" panose="020B0604020202020204" pitchFamily="34" charset="0"/>
              <a:buChar char="•"/>
            </a:pPr>
            <a:r>
              <a:rPr lang="en-US" sz="1600" dirty="0">
                <a:solidFill>
                  <a:schemeClr val="tx1"/>
                </a:solidFill>
              </a:rPr>
              <a:t>‘community living’ leads to increased wellbeing: people report ‘feeling at home’, less lonely, accepted</a:t>
            </a:r>
          </a:p>
          <a:p>
            <a:pPr marL="285750" indent="-285750">
              <a:buFont typeface="Arial" panose="020B0604020202020204" pitchFamily="34" charset="0"/>
              <a:buChar char="•"/>
            </a:pPr>
            <a:r>
              <a:rPr lang="en-US" sz="1600" dirty="0">
                <a:solidFill>
                  <a:schemeClr val="tx1"/>
                </a:solidFill>
              </a:rPr>
              <a:t>friendly interactions, mutual self-help, participation in activities</a:t>
            </a:r>
          </a:p>
          <a:p>
            <a:pPr marL="285750" indent="-285750">
              <a:buFont typeface="Arial" panose="020B0604020202020204" pitchFamily="34" charset="0"/>
              <a:buChar char="•"/>
            </a:pPr>
            <a:r>
              <a:rPr lang="en-US" sz="1600" dirty="0">
                <a:solidFill>
                  <a:schemeClr val="tx1"/>
                </a:solidFill>
              </a:rPr>
              <a:t>prevention: social ‘early warning system’</a:t>
            </a:r>
          </a:p>
          <a:p>
            <a:pPr marL="285750" indent="-285750">
              <a:buFont typeface="Arial" panose="020B0604020202020204" pitchFamily="34" charset="0"/>
              <a:buChar char="•"/>
            </a:pPr>
            <a:r>
              <a:rPr lang="en-US" sz="1600" dirty="0">
                <a:solidFill>
                  <a:schemeClr val="tx1"/>
                </a:solidFill>
              </a:rPr>
              <a:t>scaling up independent, adequate and affordable housing solutions for vulnerable groups in society</a:t>
            </a:r>
          </a:p>
          <a:p>
            <a:pPr marL="285750" indent="-285750">
              <a:buFont typeface="Arial" panose="020B0604020202020204" pitchFamily="34" charset="0"/>
              <a:buChar char="•"/>
            </a:pPr>
            <a:r>
              <a:rPr lang="en-US" sz="1600" dirty="0">
                <a:solidFill>
                  <a:schemeClr val="tx1"/>
                </a:solidFill>
              </a:rPr>
              <a:t>tools for social housing organizations, NGOs and local authorities to secure a good living environment for all </a:t>
            </a:r>
          </a:p>
        </p:txBody>
      </p:sp>
      <p:sp>
        <p:nvSpPr>
          <p:cNvPr id="3" name="Titel 2">
            <a:extLst>
              <a:ext uri="{FF2B5EF4-FFF2-40B4-BE49-F238E27FC236}">
                <a16:creationId xmlns:a16="http://schemas.microsoft.com/office/drawing/2014/main" id="{055F0DF5-4487-A99E-FFF4-0455046F23B9}"/>
              </a:ext>
            </a:extLst>
          </p:cNvPr>
          <p:cNvSpPr>
            <a:spLocks noGrp="1"/>
          </p:cNvSpPr>
          <p:nvPr>
            <p:ph type="title"/>
          </p:nvPr>
        </p:nvSpPr>
        <p:spPr>
          <a:xfrm>
            <a:off x="3505200" y="483496"/>
            <a:ext cx="5105400" cy="507253"/>
          </a:xfrm>
        </p:spPr>
        <p:txBody>
          <a:bodyPr/>
          <a:lstStyle/>
          <a:p>
            <a:r>
              <a:rPr lang="en-US" dirty="0"/>
              <a:t>Benefits of mixed housing projects</a:t>
            </a:r>
            <a:endParaRPr lang="nl-NL" dirty="0"/>
          </a:p>
        </p:txBody>
      </p:sp>
      <p:pic>
        <p:nvPicPr>
          <p:cNvPr id="8" name="Tijdelijke aanduiding voor afbeelding 7" descr="Afbeelding met tekening, jongen, kleding, persoon&#10;&#10;Automatisch gegenereerde beschrijving">
            <a:extLst>
              <a:ext uri="{FF2B5EF4-FFF2-40B4-BE49-F238E27FC236}">
                <a16:creationId xmlns:a16="http://schemas.microsoft.com/office/drawing/2014/main" id="{5DBA1BBC-FCB8-208A-C5F3-C1E085A60E5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1088" r="11088"/>
          <a:stretch>
            <a:fillRect/>
          </a:stretch>
        </p:blipFill>
        <p:spPr/>
      </p:pic>
    </p:spTree>
    <p:extLst>
      <p:ext uri="{BB962C8B-B14F-4D97-AF65-F5344CB8AC3E}">
        <p14:creationId xmlns:p14="http://schemas.microsoft.com/office/powerpoint/2010/main" val="40255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26DAC9B-1A53-CAA0-1A5C-E8874FAC0492}"/>
              </a:ext>
            </a:extLst>
          </p:cNvPr>
          <p:cNvSpPr>
            <a:spLocks noGrp="1"/>
          </p:cNvSpPr>
          <p:nvPr>
            <p:ph type="body" sz="quarter" idx="10"/>
          </p:nvPr>
        </p:nvSpPr>
        <p:spPr>
          <a:xfrm>
            <a:off x="3505200" y="990749"/>
            <a:ext cx="5387280" cy="3960440"/>
          </a:xfrm>
        </p:spPr>
        <p:txBody>
          <a:bodyPr/>
          <a:lstStyle/>
          <a:p>
            <a:r>
              <a:rPr lang="nl-NL" dirty="0"/>
              <a:t>Mixed Living is </a:t>
            </a:r>
            <a:r>
              <a:rPr lang="nl-NL" dirty="0" err="1"/>
              <a:t>the</a:t>
            </a:r>
            <a:r>
              <a:rPr lang="nl-NL" dirty="0"/>
              <a:t> standard in </a:t>
            </a:r>
            <a:r>
              <a:rPr lang="nl-NL" dirty="0" err="1"/>
              <a:t>urban</a:t>
            </a:r>
            <a:r>
              <a:rPr lang="nl-NL" dirty="0"/>
              <a:t> development</a:t>
            </a:r>
          </a:p>
          <a:p>
            <a:pPr marL="466282" lvl="1" indent="-285750"/>
            <a:r>
              <a:rPr lang="nl-NL" dirty="0"/>
              <a:t>At </a:t>
            </a:r>
            <a:r>
              <a:rPr lang="nl-NL" dirty="0" err="1"/>
              <a:t>least</a:t>
            </a:r>
            <a:r>
              <a:rPr lang="nl-NL" dirty="0"/>
              <a:t> 30% </a:t>
            </a:r>
            <a:r>
              <a:rPr lang="nl-NL" dirty="0" err="1"/>
              <a:t>Social</a:t>
            </a:r>
            <a:r>
              <a:rPr lang="nl-NL" dirty="0"/>
              <a:t> </a:t>
            </a:r>
            <a:r>
              <a:rPr lang="nl-NL" dirty="0" err="1"/>
              <a:t>Housing</a:t>
            </a:r>
            <a:r>
              <a:rPr lang="nl-NL" dirty="0"/>
              <a:t> at new </a:t>
            </a:r>
            <a:r>
              <a:rPr lang="nl-NL" dirty="0" err="1"/>
              <a:t>developments</a:t>
            </a:r>
            <a:r>
              <a:rPr lang="nl-NL" dirty="0"/>
              <a:t> in Utrecht</a:t>
            </a:r>
          </a:p>
          <a:p>
            <a:pPr marL="466282" lvl="1" indent="-285750"/>
            <a:r>
              <a:rPr lang="nl-NL" dirty="0"/>
              <a:t>Of </a:t>
            </a:r>
            <a:r>
              <a:rPr lang="nl-NL" dirty="0" err="1"/>
              <a:t>which</a:t>
            </a:r>
            <a:r>
              <a:rPr lang="nl-NL" dirty="0"/>
              <a:t> at </a:t>
            </a:r>
            <a:r>
              <a:rPr lang="nl-NL" dirty="0" err="1"/>
              <a:t>least</a:t>
            </a:r>
            <a:r>
              <a:rPr lang="nl-NL" dirty="0"/>
              <a:t> 30% is </a:t>
            </a:r>
            <a:r>
              <a:rPr lang="nl-NL" dirty="0" err="1"/>
              <a:t>to</a:t>
            </a:r>
            <a:r>
              <a:rPr lang="nl-NL" dirty="0"/>
              <a:t> </a:t>
            </a:r>
            <a:r>
              <a:rPr lang="nl-NL" dirty="0" err="1"/>
              <a:t>be</a:t>
            </a:r>
            <a:r>
              <a:rPr lang="nl-NL" dirty="0"/>
              <a:t> </a:t>
            </a:r>
            <a:r>
              <a:rPr lang="nl-NL" dirty="0" err="1"/>
              <a:t>allocated</a:t>
            </a:r>
            <a:r>
              <a:rPr lang="nl-NL" dirty="0"/>
              <a:t> </a:t>
            </a:r>
            <a:r>
              <a:rPr lang="nl-NL" dirty="0" err="1"/>
              <a:t>to</a:t>
            </a:r>
            <a:r>
              <a:rPr lang="nl-NL" dirty="0"/>
              <a:t> special </a:t>
            </a:r>
            <a:r>
              <a:rPr lang="nl-NL" dirty="0" err="1"/>
              <a:t>groups</a:t>
            </a:r>
            <a:r>
              <a:rPr lang="nl-NL" dirty="0"/>
              <a:t> </a:t>
            </a:r>
            <a:r>
              <a:rPr lang="nl-NL" dirty="0" err="1"/>
              <a:t>such</a:t>
            </a:r>
            <a:r>
              <a:rPr lang="nl-NL" dirty="0"/>
              <a:t> as </a:t>
            </a:r>
            <a:r>
              <a:rPr lang="nl-NL" dirty="0" err="1"/>
              <a:t>homeless</a:t>
            </a:r>
            <a:r>
              <a:rPr lang="nl-NL" dirty="0"/>
              <a:t> </a:t>
            </a:r>
            <a:r>
              <a:rPr lang="nl-NL" dirty="0" err="1"/>
              <a:t>people</a:t>
            </a:r>
            <a:endParaRPr lang="nl-NL" dirty="0"/>
          </a:p>
          <a:p>
            <a:pPr marL="466282" lvl="1" indent="-285750"/>
            <a:r>
              <a:rPr lang="nl-NL" dirty="0"/>
              <a:t>Housing </a:t>
            </a:r>
            <a:r>
              <a:rPr lang="nl-NL" dirty="0" err="1"/>
              <a:t>corporations</a:t>
            </a:r>
            <a:r>
              <a:rPr lang="nl-NL" dirty="0"/>
              <a:t>, care </a:t>
            </a:r>
            <a:r>
              <a:rPr lang="nl-NL" dirty="0" err="1"/>
              <a:t>organizations</a:t>
            </a:r>
            <a:r>
              <a:rPr lang="nl-NL" dirty="0"/>
              <a:t> </a:t>
            </a:r>
            <a:r>
              <a:rPr lang="nl-NL" dirty="0" err="1"/>
              <a:t>and</a:t>
            </a:r>
            <a:r>
              <a:rPr lang="nl-NL" dirty="0"/>
              <a:t> </a:t>
            </a:r>
            <a:r>
              <a:rPr lang="nl-NL" dirty="0" err="1"/>
              <a:t>the</a:t>
            </a:r>
            <a:r>
              <a:rPr lang="nl-NL" dirty="0"/>
              <a:t> </a:t>
            </a:r>
            <a:r>
              <a:rPr lang="nl-NL" dirty="0" err="1"/>
              <a:t>local</a:t>
            </a:r>
            <a:r>
              <a:rPr lang="nl-NL" dirty="0"/>
              <a:t> </a:t>
            </a:r>
            <a:r>
              <a:rPr lang="nl-NL" dirty="0" err="1"/>
              <a:t>government</a:t>
            </a:r>
            <a:r>
              <a:rPr lang="nl-NL" dirty="0"/>
              <a:t> are </a:t>
            </a:r>
            <a:r>
              <a:rPr lang="nl-NL" dirty="0" err="1"/>
              <a:t>committed</a:t>
            </a:r>
            <a:endParaRPr lang="nl-NL" dirty="0"/>
          </a:p>
          <a:p>
            <a:pPr marL="285750" indent="-285750"/>
            <a:endParaRPr lang="nl-NL" dirty="0"/>
          </a:p>
          <a:p>
            <a:pPr marL="285750" indent="-285750"/>
            <a:r>
              <a:rPr lang="nl-NL" dirty="0"/>
              <a:t>New norm </a:t>
            </a:r>
            <a:r>
              <a:rPr lang="nl-NL" dirty="0" err="1"/>
              <a:t>brings</a:t>
            </a:r>
            <a:r>
              <a:rPr lang="nl-NL" dirty="0"/>
              <a:t> new </a:t>
            </a:r>
            <a:r>
              <a:rPr lang="nl-NL" dirty="0" err="1"/>
              <a:t>challenges</a:t>
            </a:r>
            <a:endParaRPr lang="nl-NL" dirty="0"/>
          </a:p>
          <a:p>
            <a:pPr marL="466282" lvl="1" indent="-285750"/>
            <a:r>
              <a:rPr lang="nl-NL" dirty="0" err="1"/>
              <a:t>Selection</a:t>
            </a:r>
            <a:r>
              <a:rPr lang="nl-NL" dirty="0"/>
              <a:t> of </a:t>
            </a:r>
            <a:r>
              <a:rPr lang="nl-NL" dirty="0" err="1"/>
              <a:t>regular</a:t>
            </a:r>
            <a:r>
              <a:rPr lang="nl-NL" dirty="0"/>
              <a:t> </a:t>
            </a:r>
            <a:r>
              <a:rPr lang="nl-NL" dirty="0" err="1"/>
              <a:t>tenants</a:t>
            </a:r>
            <a:r>
              <a:rPr lang="nl-NL" dirty="0"/>
              <a:t> is no </a:t>
            </a:r>
            <a:r>
              <a:rPr lang="nl-NL" dirty="0" err="1"/>
              <a:t>longer</a:t>
            </a:r>
            <a:r>
              <a:rPr lang="nl-NL" dirty="0"/>
              <a:t> </a:t>
            </a:r>
            <a:r>
              <a:rPr lang="nl-NL" dirty="0" err="1"/>
              <a:t>possible</a:t>
            </a:r>
            <a:r>
              <a:rPr lang="nl-NL" dirty="0"/>
              <a:t> </a:t>
            </a:r>
            <a:r>
              <a:rPr lang="nl-NL" dirty="0" err="1"/>
              <a:t>due</a:t>
            </a:r>
            <a:r>
              <a:rPr lang="nl-NL" dirty="0"/>
              <a:t> </a:t>
            </a:r>
            <a:r>
              <a:rPr lang="nl-NL" dirty="0" err="1"/>
              <a:t>to</a:t>
            </a:r>
            <a:r>
              <a:rPr lang="nl-NL" dirty="0"/>
              <a:t> </a:t>
            </a:r>
            <a:r>
              <a:rPr lang="nl-NL" dirty="0" err="1"/>
              <a:t>success</a:t>
            </a:r>
            <a:endParaRPr lang="nl-NL" dirty="0"/>
          </a:p>
          <a:p>
            <a:pPr marL="466282" lvl="1" indent="-285750"/>
            <a:r>
              <a:rPr lang="nl-NL" dirty="0"/>
              <a:t>Take care of </a:t>
            </a:r>
            <a:r>
              <a:rPr lang="nl-NL" dirty="0" err="1"/>
              <a:t>the</a:t>
            </a:r>
            <a:r>
              <a:rPr lang="nl-NL" dirty="0"/>
              <a:t> public support </a:t>
            </a:r>
            <a:r>
              <a:rPr lang="nl-NL" dirty="0" err="1"/>
              <a:t>for</a:t>
            </a:r>
            <a:r>
              <a:rPr lang="nl-NL" dirty="0"/>
              <a:t> </a:t>
            </a:r>
            <a:r>
              <a:rPr lang="nl-NL" dirty="0" err="1"/>
              <a:t>allocation</a:t>
            </a:r>
            <a:r>
              <a:rPr lang="nl-NL" dirty="0"/>
              <a:t> </a:t>
            </a:r>
            <a:r>
              <a:rPr lang="nl-NL" dirty="0" err="1"/>
              <a:t>to</a:t>
            </a:r>
            <a:r>
              <a:rPr lang="nl-NL" dirty="0"/>
              <a:t> special </a:t>
            </a:r>
            <a:r>
              <a:rPr lang="nl-NL" dirty="0" err="1"/>
              <a:t>groups</a:t>
            </a:r>
            <a:r>
              <a:rPr lang="nl-NL" dirty="0"/>
              <a:t> in a </a:t>
            </a:r>
            <a:r>
              <a:rPr lang="nl-NL" dirty="0" err="1"/>
              <a:t>very</a:t>
            </a:r>
            <a:r>
              <a:rPr lang="nl-NL" dirty="0"/>
              <a:t> </a:t>
            </a:r>
            <a:r>
              <a:rPr lang="nl-NL" dirty="0" err="1"/>
              <a:t>tight</a:t>
            </a:r>
            <a:r>
              <a:rPr lang="nl-NL" dirty="0"/>
              <a:t> </a:t>
            </a:r>
            <a:r>
              <a:rPr lang="nl-NL" dirty="0" err="1"/>
              <a:t>housing</a:t>
            </a:r>
            <a:r>
              <a:rPr lang="nl-NL" dirty="0"/>
              <a:t> market</a:t>
            </a:r>
          </a:p>
          <a:p>
            <a:pPr marL="466282" lvl="1" indent="-285750"/>
            <a:r>
              <a:rPr lang="nl-NL" dirty="0" err="1"/>
              <a:t>Housing</a:t>
            </a:r>
            <a:r>
              <a:rPr lang="nl-NL" dirty="0"/>
              <a:t> </a:t>
            </a:r>
            <a:r>
              <a:rPr lang="nl-NL" dirty="0" err="1"/>
              <a:t>comes</a:t>
            </a:r>
            <a:r>
              <a:rPr lang="nl-NL" dirty="0"/>
              <a:t> in bulk, </a:t>
            </a:r>
            <a:r>
              <a:rPr lang="nl-NL" dirty="0" err="1"/>
              <a:t>requires</a:t>
            </a:r>
            <a:r>
              <a:rPr lang="nl-NL" dirty="0"/>
              <a:t> a bulk in </a:t>
            </a:r>
            <a:r>
              <a:rPr lang="nl-NL" dirty="0" err="1"/>
              <a:t>funding</a:t>
            </a:r>
            <a:r>
              <a:rPr lang="nl-NL" dirty="0"/>
              <a:t> </a:t>
            </a:r>
            <a:r>
              <a:rPr lang="nl-NL" dirty="0" err="1"/>
              <a:t>and</a:t>
            </a:r>
            <a:r>
              <a:rPr lang="nl-NL" dirty="0"/>
              <a:t> </a:t>
            </a:r>
            <a:r>
              <a:rPr lang="nl-NL" dirty="0" err="1"/>
              <a:t>people</a:t>
            </a:r>
            <a:r>
              <a:rPr lang="nl-NL" dirty="0"/>
              <a:t> </a:t>
            </a:r>
            <a:r>
              <a:rPr lang="nl-NL" dirty="0" err="1"/>
              <a:t>to</a:t>
            </a:r>
            <a:r>
              <a:rPr lang="nl-NL" dirty="0"/>
              <a:t> match in time</a:t>
            </a:r>
          </a:p>
          <a:p>
            <a:pPr marL="466282" lvl="1" indent="-285750"/>
            <a:r>
              <a:rPr lang="nl-NL" dirty="0" err="1"/>
              <a:t>Incidental</a:t>
            </a:r>
            <a:r>
              <a:rPr lang="nl-NL" dirty="0"/>
              <a:t> - in </a:t>
            </a:r>
            <a:r>
              <a:rPr lang="nl-NL" dirty="0" err="1"/>
              <a:t>stead</a:t>
            </a:r>
            <a:r>
              <a:rPr lang="nl-NL" dirty="0"/>
              <a:t> of </a:t>
            </a:r>
            <a:r>
              <a:rPr lang="nl-NL" dirty="0" err="1"/>
              <a:t>structural</a:t>
            </a:r>
            <a:r>
              <a:rPr lang="nl-NL" dirty="0"/>
              <a:t> subsidies</a:t>
            </a:r>
          </a:p>
        </p:txBody>
      </p:sp>
      <p:sp>
        <p:nvSpPr>
          <p:cNvPr id="3" name="Titel 2">
            <a:extLst>
              <a:ext uri="{FF2B5EF4-FFF2-40B4-BE49-F238E27FC236}">
                <a16:creationId xmlns:a16="http://schemas.microsoft.com/office/drawing/2014/main" id="{055F0DF5-4487-A99E-FFF4-0455046F23B9}"/>
              </a:ext>
            </a:extLst>
          </p:cNvPr>
          <p:cNvSpPr>
            <a:spLocks noGrp="1"/>
          </p:cNvSpPr>
          <p:nvPr>
            <p:ph type="title"/>
          </p:nvPr>
        </p:nvSpPr>
        <p:spPr/>
        <p:txBody>
          <a:bodyPr/>
          <a:lstStyle/>
          <a:p>
            <a:r>
              <a:rPr lang="nl-NL" dirty="0" err="1"/>
              <a:t>Future</a:t>
            </a:r>
            <a:r>
              <a:rPr lang="nl-NL" dirty="0"/>
              <a:t> of Mixed Living</a:t>
            </a:r>
          </a:p>
        </p:txBody>
      </p:sp>
      <p:pic>
        <p:nvPicPr>
          <p:cNvPr id="5" name="Tijdelijke aanduiding voor afbeelding 6" descr="Afbeelding met boom, lucht, buiten, gebouw&#10;&#10;Automatisch gegenereerde beschrijving">
            <a:extLst>
              <a:ext uri="{FF2B5EF4-FFF2-40B4-BE49-F238E27FC236}">
                <a16:creationId xmlns:a16="http://schemas.microsoft.com/office/drawing/2014/main" id="{C83BF64B-8B77-6D5A-C40E-416686A339C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3426" r="33426"/>
          <a:stretch>
            <a:fillRect/>
          </a:stretch>
        </p:blipFill>
        <p:spPr>
          <a:xfrm>
            <a:off x="0" y="0"/>
            <a:ext cx="3395663" cy="5149850"/>
          </a:xfrm>
        </p:spPr>
      </p:pic>
    </p:spTree>
    <p:extLst>
      <p:ext uri="{BB962C8B-B14F-4D97-AF65-F5344CB8AC3E}">
        <p14:creationId xmlns:p14="http://schemas.microsoft.com/office/powerpoint/2010/main" val="197722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B57A865-9AB9-CF68-98E9-40951DB414E6}"/>
              </a:ext>
            </a:extLst>
          </p:cNvPr>
          <p:cNvSpPr txBox="1"/>
          <p:nvPr/>
        </p:nvSpPr>
        <p:spPr>
          <a:xfrm>
            <a:off x="505740" y="332805"/>
            <a:ext cx="4572000" cy="646331"/>
          </a:xfrm>
          <a:prstGeom prst="rect">
            <a:avLst/>
          </a:prstGeom>
          <a:noFill/>
        </p:spPr>
        <p:txBody>
          <a:bodyPr wrap="square">
            <a:spAutoFit/>
          </a:bodyPr>
          <a:lstStyle/>
          <a:p>
            <a:r>
              <a:rPr lang="nl-NL" sz="3600" b="1" dirty="0" err="1">
                <a:solidFill>
                  <a:schemeClr val="accent3"/>
                </a:solidFill>
                <a:latin typeface="+mj-lt"/>
              </a:rPr>
              <a:t>Questions</a:t>
            </a:r>
            <a:r>
              <a:rPr lang="nl-NL" sz="3600" b="1" dirty="0">
                <a:solidFill>
                  <a:schemeClr val="accent3"/>
                </a:solidFill>
                <a:latin typeface="+mj-lt"/>
              </a:rPr>
              <a:t>?</a:t>
            </a:r>
          </a:p>
        </p:txBody>
      </p:sp>
      <p:sp>
        <p:nvSpPr>
          <p:cNvPr id="9" name="Tijdelijke aanduiding voor tekst 1">
            <a:extLst>
              <a:ext uri="{FF2B5EF4-FFF2-40B4-BE49-F238E27FC236}">
                <a16:creationId xmlns:a16="http://schemas.microsoft.com/office/drawing/2014/main" id="{CB30ACAF-1D1C-A5E1-7427-7758DFEBDC75}"/>
              </a:ext>
            </a:extLst>
          </p:cNvPr>
          <p:cNvSpPr txBox="1">
            <a:spLocks/>
          </p:cNvSpPr>
          <p:nvPr/>
        </p:nvSpPr>
        <p:spPr>
          <a:xfrm>
            <a:off x="505740" y="1135062"/>
            <a:ext cx="5112000" cy="2879725"/>
          </a:xfrm>
          <a:prstGeom prst="rect">
            <a:avLst/>
          </a:prstGeom>
        </p:spPr>
        <p:txBody>
          <a:bodyPr/>
          <a:lstStyle>
            <a:lvl1pPr marL="0" eaLnBrk="1" hangingPunct="1">
              <a:lnSpc>
                <a:spcPct val="120000"/>
              </a:lnSpc>
              <a:defRPr sz="1696" b="1">
                <a:solidFill>
                  <a:schemeClr val="accent3"/>
                </a:solidFill>
                <a:latin typeface="+mj-lt"/>
                <a:ea typeface="Inter SemiBold" panose="020B0502030000000004" pitchFamily="34" charset="0"/>
                <a:cs typeface="+mn-cs"/>
              </a:defRPr>
            </a:lvl1pPr>
            <a:lvl2pPr marL="180532" indent="-171030" eaLnBrk="1" hangingPunct="1">
              <a:lnSpc>
                <a:spcPct val="120000"/>
              </a:lnSpc>
              <a:buFont typeface="Arial" panose="020B0604020202020204" pitchFamily="34" charset="0"/>
              <a:buChar char="•"/>
              <a:defRPr sz="1397" b="1">
                <a:latin typeface="+mj-lt"/>
                <a:ea typeface="Inter SemiBold" panose="020B0502030000000004" pitchFamily="34" charset="0"/>
                <a:cs typeface="+mn-cs"/>
              </a:defRPr>
            </a:lvl2pPr>
            <a:lvl3pPr marL="354730" indent="-174197" eaLnBrk="1" hangingPunct="1">
              <a:lnSpc>
                <a:spcPct val="120000"/>
              </a:lnSpc>
              <a:buFont typeface="Symbol" panose="05050102010706020507" pitchFamily="18" charset="2"/>
              <a:buChar char=""/>
              <a:defRPr sz="1397">
                <a:latin typeface="+mn-lt"/>
                <a:ea typeface="+mn-ea"/>
                <a:cs typeface="+mn-cs"/>
              </a:defRPr>
            </a:lvl3pPr>
            <a:lvl4pPr marL="0" indent="0" eaLnBrk="1" hangingPunct="1">
              <a:lnSpc>
                <a:spcPct val="120000"/>
              </a:lnSpc>
              <a:defRPr sz="1397">
                <a:latin typeface="+mn-lt"/>
                <a:ea typeface="+mn-ea"/>
                <a:cs typeface="+mn-cs"/>
              </a:defRPr>
            </a:lvl4pPr>
            <a:lvl5pPr marL="180532" indent="-180532" eaLnBrk="1" hangingPunct="1">
              <a:lnSpc>
                <a:spcPct val="120000"/>
              </a:lnSpc>
              <a:buFont typeface="+mj-lt"/>
              <a:buAutoNum type="arabicPeriod"/>
              <a:defRPr sz="1397">
                <a:latin typeface="+mn-lt"/>
                <a:ea typeface="+mn-ea"/>
                <a:cs typeface="+mn-cs"/>
              </a:defRPr>
            </a:lvl5pPr>
            <a:lvl6pPr marL="354730" indent="-161529" eaLnBrk="1" hangingPunct="1">
              <a:lnSpc>
                <a:spcPct val="120000"/>
              </a:lnSpc>
              <a:buFont typeface="+mj-lt"/>
              <a:buAutoNum type="alphaLcPeriod"/>
              <a:defRPr sz="1397">
                <a:latin typeface="+mn-lt"/>
                <a:ea typeface="+mn-ea"/>
                <a:cs typeface="+mn-cs"/>
              </a:defRPr>
            </a:lvl6pPr>
            <a:lvl7pPr marL="0" indent="0" eaLnBrk="1" hangingPunct="1">
              <a:lnSpc>
                <a:spcPct val="120000"/>
              </a:lnSpc>
              <a:defRPr sz="1397">
                <a:latin typeface="+mn-lt"/>
                <a:ea typeface="Inter SemiBold" panose="020B0502030000000004" pitchFamily="34" charset="0"/>
                <a:cs typeface="+mn-cs"/>
              </a:defRPr>
            </a:lvl7pPr>
            <a:lvl8pPr marL="0" indent="0" eaLnBrk="1" hangingPunct="1">
              <a:lnSpc>
                <a:spcPct val="120000"/>
              </a:lnSpc>
              <a:defRPr sz="1397">
                <a:latin typeface="+mn-lt"/>
                <a:ea typeface="+mn-ea"/>
                <a:cs typeface="+mn-cs"/>
              </a:defRPr>
            </a:lvl8pPr>
            <a:lvl9pPr marL="0" indent="0" eaLnBrk="1" hangingPunct="1">
              <a:lnSpc>
                <a:spcPct val="120000"/>
              </a:lnSpc>
              <a:defRPr sz="1397">
                <a:latin typeface="+mn-lt"/>
                <a:ea typeface="+mn-ea"/>
                <a:cs typeface="+mn-cs"/>
              </a:defRPr>
            </a:lvl9pPr>
          </a:lstStyle>
          <a:p>
            <a:endParaRPr lang="nl-NL" kern="0" dirty="0">
              <a:solidFill>
                <a:schemeClr val="bg1"/>
              </a:solidFill>
            </a:endParaRPr>
          </a:p>
          <a:p>
            <a:endParaRPr lang="nl-NL" sz="2800" kern="0" dirty="0">
              <a:solidFill>
                <a:schemeClr val="bg1"/>
              </a:solidFill>
            </a:endParaRPr>
          </a:p>
          <a:p>
            <a:r>
              <a:rPr lang="nl-NL" sz="2800" kern="0" dirty="0">
                <a:solidFill>
                  <a:schemeClr val="bg1"/>
                </a:solidFill>
              </a:rPr>
              <a:t>Jules van Dam</a:t>
            </a:r>
            <a:endParaRPr lang="nl-NL" kern="0" dirty="0">
              <a:solidFill>
                <a:schemeClr val="bg1"/>
              </a:solidFill>
            </a:endParaRPr>
          </a:p>
          <a:p>
            <a:r>
              <a:rPr lang="nl-NL" sz="2000" kern="0" dirty="0">
                <a:solidFill>
                  <a:schemeClr val="bg1"/>
                </a:solidFill>
              </a:rPr>
              <a:t>Julesvandam@tussenvoorziening.nl</a:t>
            </a:r>
            <a:endParaRPr lang="en-GB" sz="2000" kern="0" dirty="0">
              <a:solidFill>
                <a:schemeClr val="bg1"/>
              </a:solidFill>
            </a:endParaRPr>
          </a:p>
        </p:txBody>
      </p:sp>
      <p:sp>
        <p:nvSpPr>
          <p:cNvPr id="14" name="Tijdelijke aanduiding voor datum 3">
            <a:extLst>
              <a:ext uri="{FF2B5EF4-FFF2-40B4-BE49-F238E27FC236}">
                <a16:creationId xmlns:a16="http://schemas.microsoft.com/office/drawing/2014/main" id="{D0851451-B55D-7DA4-C350-424428823E55}"/>
              </a:ext>
            </a:extLst>
          </p:cNvPr>
          <p:cNvSpPr txBox="1">
            <a:spLocks/>
          </p:cNvSpPr>
          <p:nvPr/>
        </p:nvSpPr>
        <p:spPr>
          <a:xfrm>
            <a:off x="522513" y="4679497"/>
            <a:ext cx="2103120" cy="153888"/>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b="1" dirty="0"/>
              <a:t>Presentation FEANTSA </a:t>
            </a:r>
            <a:r>
              <a:rPr lang="nl-NL" sz="1000" b="1" dirty="0" err="1"/>
              <a:t>June</a:t>
            </a:r>
            <a:r>
              <a:rPr lang="nl-NL" sz="1000" b="1" dirty="0"/>
              <a:t> 2024</a:t>
            </a:r>
            <a:endParaRPr lang="en-US" sz="1000" b="1" dirty="0"/>
          </a:p>
        </p:txBody>
      </p:sp>
    </p:spTree>
    <p:extLst>
      <p:ext uri="{BB962C8B-B14F-4D97-AF65-F5344CB8AC3E}">
        <p14:creationId xmlns:p14="http://schemas.microsoft.com/office/powerpoint/2010/main" val="270858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3610795" y="1209676"/>
            <a:ext cx="5112000" cy="3642684"/>
          </a:xfrm>
        </p:spPr>
        <p:txBody>
          <a:bodyPr/>
          <a:lstStyle/>
          <a:p>
            <a:pPr marL="342900" indent="-342900">
              <a:buFont typeface="Arial" panose="020B0604020202020204" pitchFamily="34" charset="0"/>
              <a:buChar char="•"/>
            </a:pPr>
            <a:r>
              <a:rPr lang="nl-NL" sz="1600" b="1" dirty="0">
                <a:latin typeface="+mn-lt"/>
              </a:rPr>
              <a:t>New York </a:t>
            </a:r>
            <a:r>
              <a:rPr lang="nl-NL" sz="1600" b="1" dirty="0" err="1">
                <a:latin typeface="+mn-lt"/>
              </a:rPr>
              <a:t>style</a:t>
            </a:r>
            <a:r>
              <a:rPr lang="nl-NL" sz="1600" b="1" dirty="0">
                <a:latin typeface="+mn-lt"/>
              </a:rPr>
              <a:t> or </a:t>
            </a:r>
            <a:r>
              <a:rPr lang="nl-NL" sz="1600" b="1" dirty="0" err="1">
                <a:latin typeface="+mn-lt"/>
              </a:rPr>
              <a:t>Finnish</a:t>
            </a:r>
            <a:r>
              <a:rPr lang="nl-NL" sz="1600" b="1" dirty="0">
                <a:latin typeface="+mn-lt"/>
              </a:rPr>
              <a:t> </a:t>
            </a:r>
            <a:r>
              <a:rPr lang="nl-NL" sz="1600" b="1" dirty="0" err="1">
                <a:latin typeface="+mn-lt"/>
              </a:rPr>
              <a:t>style</a:t>
            </a:r>
            <a:r>
              <a:rPr lang="nl-NL" sz="1600" b="1" dirty="0">
                <a:latin typeface="+mn-lt"/>
              </a:rPr>
              <a:t> – </a:t>
            </a:r>
            <a:r>
              <a:rPr lang="nl-NL" sz="1600" b="1" dirty="0" err="1">
                <a:latin typeface="+mn-lt"/>
              </a:rPr>
              <a:t>it</a:t>
            </a:r>
            <a:r>
              <a:rPr lang="nl-NL" sz="1600" b="1" dirty="0">
                <a:latin typeface="+mn-lt"/>
              </a:rPr>
              <a:t> </a:t>
            </a:r>
            <a:r>
              <a:rPr lang="nl-NL" sz="1600" b="1" dirty="0" err="1">
                <a:latin typeface="+mn-lt"/>
              </a:rPr>
              <a:t>works</a:t>
            </a:r>
            <a:r>
              <a:rPr lang="nl-NL" sz="1600" b="1" dirty="0">
                <a:latin typeface="+mn-lt"/>
              </a:rPr>
              <a:t>!     But:</a:t>
            </a:r>
          </a:p>
          <a:p>
            <a:pPr marL="523875" lvl="1" indent="-342900"/>
            <a:r>
              <a:rPr lang="nl-NL" sz="1600" b="1" dirty="0">
                <a:latin typeface="+mn-lt"/>
              </a:rPr>
              <a:t>It’s </a:t>
            </a:r>
            <a:r>
              <a:rPr lang="nl-NL" sz="1600" b="1" dirty="0" err="1">
                <a:latin typeface="+mn-lt"/>
              </a:rPr>
              <a:t>often</a:t>
            </a:r>
            <a:r>
              <a:rPr lang="nl-NL" sz="1600" b="1" dirty="0">
                <a:latin typeface="+mn-lt"/>
              </a:rPr>
              <a:t> </a:t>
            </a:r>
            <a:r>
              <a:rPr lang="nl-NL" sz="1600" b="1" dirty="0" err="1">
                <a:latin typeface="+mn-lt"/>
              </a:rPr>
              <a:t>one</a:t>
            </a:r>
            <a:r>
              <a:rPr lang="nl-NL" sz="1600" b="1" dirty="0">
                <a:latin typeface="+mn-lt"/>
              </a:rPr>
              <a:t> house at a time</a:t>
            </a:r>
          </a:p>
          <a:p>
            <a:pPr marL="523875" lvl="1" indent="-342900"/>
            <a:r>
              <a:rPr lang="nl-NL" sz="1600" b="1" dirty="0">
                <a:latin typeface="+mn-lt"/>
              </a:rPr>
              <a:t>Too </a:t>
            </a:r>
            <a:r>
              <a:rPr lang="nl-NL" sz="1600" b="1" dirty="0" err="1">
                <a:latin typeface="+mn-lt"/>
              </a:rPr>
              <a:t>many</a:t>
            </a:r>
            <a:r>
              <a:rPr lang="nl-NL" sz="1600" b="1" dirty="0">
                <a:latin typeface="+mn-lt"/>
              </a:rPr>
              <a:t> </a:t>
            </a:r>
            <a:r>
              <a:rPr lang="nl-NL" sz="1600" b="1" dirty="0" err="1">
                <a:latin typeface="+mn-lt"/>
              </a:rPr>
              <a:t>people</a:t>
            </a:r>
            <a:r>
              <a:rPr lang="nl-NL" sz="1600" b="1" dirty="0">
                <a:latin typeface="+mn-lt"/>
              </a:rPr>
              <a:t> </a:t>
            </a:r>
            <a:r>
              <a:rPr lang="nl-NL" sz="1600" b="1" dirty="0" err="1">
                <a:latin typeface="+mn-lt"/>
              </a:rPr>
              <a:t>with</a:t>
            </a:r>
            <a:r>
              <a:rPr lang="nl-NL" sz="1600" b="1" dirty="0">
                <a:latin typeface="+mn-lt"/>
              </a:rPr>
              <a:t> severe </a:t>
            </a:r>
            <a:r>
              <a:rPr lang="nl-NL" sz="1600" b="1" dirty="0" err="1">
                <a:latin typeface="+mn-lt"/>
              </a:rPr>
              <a:t>problems</a:t>
            </a:r>
            <a:r>
              <a:rPr lang="nl-NL" sz="1600" b="1" dirty="0">
                <a:latin typeface="+mn-lt"/>
              </a:rPr>
              <a:t> </a:t>
            </a:r>
            <a:r>
              <a:rPr lang="nl-NL" sz="1600" b="1" dirty="0" err="1">
                <a:solidFill>
                  <a:schemeClr val="accent3"/>
                </a:solidFill>
                <a:latin typeface="+mn-lt"/>
              </a:rPr>
              <a:t>unplanned</a:t>
            </a:r>
            <a:r>
              <a:rPr lang="nl-NL" sz="1600" b="1" dirty="0">
                <a:latin typeface="+mn-lt"/>
              </a:rPr>
              <a:t> in </a:t>
            </a:r>
            <a:r>
              <a:rPr lang="nl-NL" sz="1600" dirty="0" err="1">
                <a:latin typeface="+mn-lt"/>
              </a:rPr>
              <a:t>one</a:t>
            </a:r>
            <a:r>
              <a:rPr lang="nl-NL" sz="1600" b="1" dirty="0">
                <a:latin typeface="+mn-lt"/>
              </a:rPr>
              <a:t> area </a:t>
            </a:r>
            <a:r>
              <a:rPr lang="nl-NL" sz="1600" b="1" dirty="0" err="1">
                <a:latin typeface="+mn-lt"/>
              </a:rPr>
              <a:t>can</a:t>
            </a:r>
            <a:r>
              <a:rPr lang="nl-NL" sz="1600" b="1" dirty="0">
                <a:latin typeface="+mn-lt"/>
              </a:rPr>
              <a:t> </a:t>
            </a:r>
            <a:r>
              <a:rPr lang="nl-NL" sz="1600" b="1" dirty="0" err="1">
                <a:latin typeface="+mn-lt"/>
              </a:rPr>
              <a:t>cause</a:t>
            </a:r>
            <a:r>
              <a:rPr lang="nl-NL" sz="1600" b="1" dirty="0">
                <a:latin typeface="+mn-lt"/>
              </a:rPr>
              <a:t> a </a:t>
            </a:r>
            <a:r>
              <a:rPr lang="nl-NL" sz="1600" b="1" dirty="0" err="1">
                <a:latin typeface="+mn-lt"/>
              </a:rPr>
              <a:t>downward</a:t>
            </a:r>
            <a:r>
              <a:rPr lang="nl-NL" sz="1600" b="1" dirty="0">
                <a:latin typeface="+mn-lt"/>
              </a:rPr>
              <a:t> </a:t>
            </a:r>
            <a:r>
              <a:rPr lang="nl-NL" sz="1600" b="1" dirty="0" err="1">
                <a:latin typeface="+mn-lt"/>
              </a:rPr>
              <a:t>spiral</a:t>
            </a:r>
            <a:r>
              <a:rPr lang="nl-NL" sz="1600" b="1" dirty="0">
                <a:latin typeface="+mn-lt"/>
              </a:rPr>
              <a:t> </a:t>
            </a:r>
            <a:r>
              <a:rPr lang="nl-NL" sz="1600" b="1" dirty="0" err="1">
                <a:latin typeface="+mn-lt"/>
              </a:rPr>
              <a:t>for</a:t>
            </a:r>
            <a:r>
              <a:rPr lang="nl-NL" sz="1600" b="1" dirty="0">
                <a:latin typeface="+mn-lt"/>
              </a:rPr>
              <a:t> </a:t>
            </a:r>
            <a:r>
              <a:rPr lang="nl-NL" sz="1600" b="1" dirty="0" err="1">
                <a:latin typeface="+mn-lt"/>
              </a:rPr>
              <a:t>the</a:t>
            </a:r>
            <a:r>
              <a:rPr lang="nl-NL" sz="1600" b="1" dirty="0">
                <a:latin typeface="+mn-lt"/>
              </a:rPr>
              <a:t> </a:t>
            </a:r>
            <a:r>
              <a:rPr lang="nl-NL" sz="1600" b="1" dirty="0" err="1">
                <a:latin typeface="+mn-lt"/>
              </a:rPr>
              <a:t>neughbourhood</a:t>
            </a:r>
            <a:endParaRPr lang="nl-NL" sz="1600" b="1" dirty="0">
              <a:latin typeface="+mn-lt"/>
            </a:endParaRPr>
          </a:p>
          <a:p>
            <a:pPr marL="523875" lvl="1" indent="-342900"/>
            <a:r>
              <a:rPr lang="nl-NL" sz="1600" b="1" dirty="0">
                <a:latin typeface="+mn-lt"/>
              </a:rPr>
              <a:t>People </a:t>
            </a:r>
            <a:r>
              <a:rPr lang="nl-NL" sz="1600" b="1" dirty="0" err="1">
                <a:latin typeface="+mn-lt"/>
              </a:rPr>
              <a:t>with</a:t>
            </a:r>
            <a:r>
              <a:rPr lang="nl-NL" sz="1600" b="1" dirty="0">
                <a:latin typeface="+mn-lt"/>
              </a:rPr>
              <a:t> </a:t>
            </a:r>
            <a:r>
              <a:rPr lang="nl-NL" sz="1600" b="1" dirty="0" err="1">
                <a:latin typeface="+mn-lt"/>
              </a:rPr>
              <a:t>limited</a:t>
            </a:r>
            <a:r>
              <a:rPr lang="nl-NL" sz="1600" b="1" dirty="0">
                <a:latin typeface="+mn-lt"/>
              </a:rPr>
              <a:t> </a:t>
            </a:r>
            <a:r>
              <a:rPr lang="nl-NL" sz="1600" b="1" dirty="0" err="1">
                <a:latin typeface="+mn-lt"/>
              </a:rPr>
              <a:t>social</a:t>
            </a:r>
            <a:r>
              <a:rPr lang="nl-NL" sz="1600" b="1" dirty="0">
                <a:latin typeface="+mn-lt"/>
              </a:rPr>
              <a:t> skills =&gt; risk </a:t>
            </a:r>
            <a:r>
              <a:rPr lang="nl-NL" sz="1600" b="1" dirty="0" err="1">
                <a:latin typeface="+mn-lt"/>
              </a:rPr>
              <a:t>loneliness</a:t>
            </a:r>
            <a:r>
              <a:rPr lang="nl-NL" sz="1600" b="1" dirty="0">
                <a:latin typeface="+mn-lt"/>
              </a:rPr>
              <a:t> =&gt; </a:t>
            </a:r>
            <a:r>
              <a:rPr lang="nl-NL" sz="1600" b="1" dirty="0" err="1">
                <a:latin typeface="+mn-lt"/>
              </a:rPr>
              <a:t>vulnerable</a:t>
            </a:r>
            <a:r>
              <a:rPr lang="nl-NL" sz="1600" b="1" dirty="0">
                <a:latin typeface="+mn-lt"/>
              </a:rPr>
              <a:t> </a:t>
            </a:r>
            <a:r>
              <a:rPr lang="nl-NL" sz="1600" b="1" dirty="0" err="1">
                <a:latin typeface="+mn-lt"/>
              </a:rPr>
              <a:t>for</a:t>
            </a:r>
            <a:r>
              <a:rPr lang="nl-NL" sz="1600" b="1" dirty="0">
                <a:latin typeface="+mn-lt"/>
              </a:rPr>
              <a:t> relapse in case of </a:t>
            </a:r>
            <a:r>
              <a:rPr lang="nl-NL" sz="1600" b="1" dirty="0" err="1">
                <a:latin typeface="+mn-lt"/>
              </a:rPr>
              <a:t>setbacks</a:t>
            </a:r>
            <a:r>
              <a:rPr lang="nl-NL" sz="1600" b="1" dirty="0">
                <a:latin typeface="+mn-lt"/>
              </a:rPr>
              <a:t>. Research: 50% of ex-</a:t>
            </a:r>
            <a:r>
              <a:rPr lang="nl-NL" sz="1600" b="1" dirty="0" err="1">
                <a:latin typeface="+mn-lt"/>
              </a:rPr>
              <a:t>homeless</a:t>
            </a:r>
            <a:r>
              <a:rPr lang="nl-NL" sz="1600" b="1" dirty="0">
                <a:latin typeface="+mn-lt"/>
              </a:rPr>
              <a:t> </a:t>
            </a:r>
            <a:r>
              <a:rPr lang="nl-NL" sz="1600" b="1" dirty="0" err="1">
                <a:latin typeface="+mn-lt"/>
              </a:rPr>
              <a:t>people</a:t>
            </a:r>
            <a:r>
              <a:rPr lang="nl-NL" sz="1600" b="1" dirty="0">
                <a:latin typeface="+mn-lt"/>
              </a:rPr>
              <a:t> have a </a:t>
            </a:r>
            <a:r>
              <a:rPr lang="nl-NL" sz="1600" b="1" dirty="0" err="1">
                <a:latin typeface="+mn-lt"/>
              </a:rPr>
              <a:t>network</a:t>
            </a:r>
            <a:r>
              <a:rPr lang="nl-NL" sz="1600" b="1" dirty="0">
                <a:latin typeface="+mn-lt"/>
              </a:rPr>
              <a:t> of 0 </a:t>
            </a:r>
            <a:r>
              <a:rPr lang="nl-NL" sz="1600" b="1" dirty="0" err="1">
                <a:latin typeface="+mn-lt"/>
              </a:rPr>
              <a:t>to</a:t>
            </a:r>
            <a:r>
              <a:rPr lang="nl-NL" sz="1600" b="1" dirty="0">
                <a:latin typeface="+mn-lt"/>
              </a:rPr>
              <a:t> 1 </a:t>
            </a:r>
            <a:r>
              <a:rPr lang="nl-NL" sz="1600" b="1" dirty="0" err="1">
                <a:latin typeface="+mn-lt"/>
              </a:rPr>
              <a:t>people</a:t>
            </a:r>
            <a:endParaRPr lang="nl-NL" sz="1600" b="1" dirty="0">
              <a:latin typeface="+mn-lt"/>
            </a:endParaRPr>
          </a:p>
          <a:p>
            <a:pPr marL="523875" lvl="1" indent="-342900"/>
            <a:r>
              <a:rPr lang="nl-NL" sz="1600" b="1" dirty="0">
                <a:latin typeface="+mn-lt"/>
              </a:rPr>
              <a:t>Pace </a:t>
            </a:r>
            <a:r>
              <a:rPr lang="nl-NL" sz="1600" b="1" dirty="0" err="1">
                <a:latin typeface="+mn-lt"/>
              </a:rPr>
              <a:t>and</a:t>
            </a:r>
            <a:r>
              <a:rPr lang="nl-NL" sz="1600" b="1" dirty="0">
                <a:latin typeface="+mn-lt"/>
              </a:rPr>
              <a:t> </a:t>
            </a:r>
            <a:r>
              <a:rPr lang="nl-NL" sz="1600" b="1" dirty="0" err="1">
                <a:latin typeface="+mn-lt"/>
              </a:rPr>
              <a:t>number</a:t>
            </a:r>
            <a:r>
              <a:rPr lang="nl-NL" sz="1600" b="1" dirty="0">
                <a:latin typeface="+mn-lt"/>
              </a:rPr>
              <a:t> of new </a:t>
            </a:r>
            <a:r>
              <a:rPr lang="nl-NL" sz="1600" b="1" dirty="0" err="1">
                <a:latin typeface="+mn-lt"/>
              </a:rPr>
              <a:t>houses</a:t>
            </a:r>
            <a:r>
              <a:rPr lang="nl-NL" sz="1600" b="1" dirty="0">
                <a:latin typeface="+mn-lt"/>
              </a:rPr>
              <a:t> is far </a:t>
            </a:r>
            <a:r>
              <a:rPr lang="nl-NL" sz="1600" b="1" dirty="0" err="1">
                <a:latin typeface="+mn-lt"/>
              </a:rPr>
              <a:t>too</a:t>
            </a:r>
            <a:r>
              <a:rPr lang="nl-NL" sz="1600" b="1" dirty="0">
                <a:latin typeface="+mn-lt"/>
              </a:rPr>
              <a:t> slow </a:t>
            </a:r>
            <a:r>
              <a:rPr lang="nl-NL" sz="1600" b="1" dirty="0" err="1">
                <a:latin typeface="+mn-lt"/>
              </a:rPr>
              <a:t>for</a:t>
            </a:r>
            <a:r>
              <a:rPr lang="nl-NL" sz="1600" b="1" dirty="0">
                <a:latin typeface="+mn-lt"/>
              </a:rPr>
              <a:t> </a:t>
            </a:r>
            <a:r>
              <a:rPr lang="nl-NL" sz="1600" b="1" dirty="0" err="1">
                <a:latin typeface="+mn-lt"/>
              </a:rPr>
              <a:t>the</a:t>
            </a:r>
            <a:r>
              <a:rPr lang="nl-NL" sz="1600" b="1" dirty="0">
                <a:latin typeface="+mn-lt"/>
              </a:rPr>
              <a:t> </a:t>
            </a:r>
            <a:r>
              <a:rPr lang="nl-NL" sz="1600" b="1" dirty="0" err="1">
                <a:latin typeface="+mn-lt"/>
              </a:rPr>
              <a:t>rapidly</a:t>
            </a:r>
            <a:r>
              <a:rPr lang="nl-NL" sz="1600" b="1" dirty="0">
                <a:latin typeface="+mn-lt"/>
              </a:rPr>
              <a:t> </a:t>
            </a:r>
            <a:r>
              <a:rPr lang="nl-NL" sz="1600" b="1" dirty="0" err="1">
                <a:latin typeface="+mn-lt"/>
              </a:rPr>
              <a:t>growing</a:t>
            </a:r>
            <a:r>
              <a:rPr lang="nl-NL" sz="1600" b="1" dirty="0">
                <a:latin typeface="+mn-lt"/>
              </a:rPr>
              <a:t> </a:t>
            </a:r>
            <a:r>
              <a:rPr lang="nl-NL" sz="1600" b="1" dirty="0" err="1">
                <a:latin typeface="+mn-lt"/>
              </a:rPr>
              <a:t>demand</a:t>
            </a:r>
            <a:endParaRPr lang="nl-NL" sz="1600" b="1" dirty="0">
              <a:latin typeface="+mn-lt"/>
            </a:endParaRPr>
          </a:p>
        </p:txBody>
      </p:sp>
      <p:sp>
        <p:nvSpPr>
          <p:cNvPr id="10" name="Titel 9">
            <a:extLst>
              <a:ext uri="{FF2B5EF4-FFF2-40B4-BE49-F238E27FC236}">
                <a16:creationId xmlns:a16="http://schemas.microsoft.com/office/drawing/2014/main" id="{BAEC26E0-F582-49F6-947B-4BF9B4C15D27}"/>
              </a:ext>
            </a:extLst>
          </p:cNvPr>
          <p:cNvSpPr>
            <a:spLocks noGrp="1"/>
          </p:cNvSpPr>
          <p:nvPr>
            <p:ph type="title"/>
          </p:nvPr>
        </p:nvSpPr>
        <p:spPr/>
        <p:txBody>
          <a:bodyPr/>
          <a:lstStyle/>
          <a:p>
            <a:r>
              <a:rPr lang="nl-NL" dirty="0"/>
              <a:t>Start: </a:t>
            </a:r>
            <a:r>
              <a:rPr lang="nl-NL" dirty="0" err="1"/>
              <a:t>Housing</a:t>
            </a:r>
            <a:r>
              <a:rPr lang="nl-NL" dirty="0"/>
              <a:t> first </a:t>
            </a:r>
            <a:r>
              <a:rPr lang="nl-NL" dirty="0" err="1"/>
              <a:t>works</a:t>
            </a:r>
            <a:r>
              <a:rPr lang="nl-NL" dirty="0"/>
              <a:t>!</a:t>
            </a:r>
          </a:p>
        </p:txBody>
      </p:sp>
      <p:sp>
        <p:nvSpPr>
          <p:cNvPr id="7" name="Tijdelijke aanduiding voor tekst 2"/>
          <p:cNvSpPr>
            <a:spLocks noGrp="1"/>
          </p:cNvSpPr>
          <p:nvPr>
            <p:ph type="body" sz="quarter" idx="4294967295"/>
          </p:nvPr>
        </p:nvSpPr>
        <p:spPr>
          <a:xfrm>
            <a:off x="0" y="173038"/>
            <a:ext cx="4176713" cy="863600"/>
          </a:xfrm>
        </p:spPr>
        <p:txBody>
          <a:bodyPr/>
          <a:lstStyle/>
          <a:p>
            <a:r>
              <a:rPr lang="nl-NL" dirty="0">
                <a:latin typeface="+mj-lt"/>
              </a:rPr>
              <a:t>Housing First </a:t>
            </a:r>
            <a:r>
              <a:rPr lang="nl-NL" dirty="0" err="1">
                <a:latin typeface="+mj-lt"/>
              </a:rPr>
              <a:t>works</a:t>
            </a:r>
            <a:r>
              <a:rPr lang="nl-NL" dirty="0">
                <a:latin typeface="+mj-lt"/>
              </a:rPr>
              <a:t>, but…</a:t>
            </a:r>
            <a:endParaRPr lang="nl-NL" sz="1400" dirty="0">
              <a:latin typeface="+mj-lt"/>
            </a:endParaRPr>
          </a:p>
        </p:txBody>
      </p:sp>
      <p:pic>
        <p:nvPicPr>
          <p:cNvPr id="12" name="Tijdelijke aanduiding voor afbeelding 2">
            <a:extLst>
              <a:ext uri="{FF2B5EF4-FFF2-40B4-BE49-F238E27FC236}">
                <a16:creationId xmlns:a16="http://schemas.microsoft.com/office/drawing/2014/main" id="{33CEA518-8014-4982-9A16-756F644880F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l="31428" r="31428"/>
          <a:stretch>
            <a:fillRect/>
          </a:stretch>
        </p:blipFill>
        <p:spPr>
          <a:xfrm>
            <a:off x="0" y="0"/>
            <a:ext cx="3395663" cy="5149850"/>
          </a:xfrm>
        </p:spPr>
      </p:pic>
      <p:pic>
        <p:nvPicPr>
          <p:cNvPr id="13" name="Tussenvoorziening">
            <a:extLst>
              <a:ext uri="{FF2B5EF4-FFF2-40B4-BE49-F238E27FC236}">
                <a16:creationId xmlns:a16="http://schemas.microsoft.com/office/drawing/2014/main" id="{54BC8FC4-4C8A-9BEE-607A-EEA76B222E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331342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ndertitel 3"/>
          <p:cNvSpPr>
            <a:spLocks noGrp="1"/>
          </p:cNvSpPr>
          <p:nvPr>
            <p:ph type="body" sz="quarter" idx="10"/>
          </p:nvPr>
        </p:nvSpPr>
        <p:spPr>
          <a:xfrm>
            <a:off x="1691680" y="1227491"/>
            <a:ext cx="6505922" cy="448241"/>
          </a:xfrm>
          <a:noFill/>
          <a:effectLst>
            <a:softEdge rad="266700"/>
          </a:effectLst>
        </p:spPr>
        <p:txBody>
          <a:bodyPr anchor="ctr" anchorCtr="0"/>
          <a:lstStyle/>
          <a:p>
            <a:r>
              <a:rPr lang="nl-NL" sz="2000" dirty="0">
                <a:solidFill>
                  <a:schemeClr val="accent1"/>
                </a:solidFill>
              </a:rPr>
              <a:t>Basic </a:t>
            </a:r>
            <a:r>
              <a:rPr lang="nl-NL" sz="2000" dirty="0" err="1">
                <a:solidFill>
                  <a:schemeClr val="accent1"/>
                </a:solidFill>
              </a:rPr>
              <a:t>principle</a:t>
            </a:r>
            <a:r>
              <a:rPr lang="nl-NL" sz="2000" dirty="0">
                <a:solidFill>
                  <a:schemeClr val="accent1"/>
                </a:solidFill>
              </a:rPr>
              <a:t>: </a:t>
            </a:r>
            <a:r>
              <a:rPr lang="nl-NL" sz="2000" dirty="0"/>
              <a:t>Mixed Living is </a:t>
            </a:r>
            <a:r>
              <a:rPr lang="nl-NL" sz="2000" dirty="0" err="1"/>
              <a:t>about</a:t>
            </a:r>
            <a:r>
              <a:rPr lang="nl-NL" sz="2000" dirty="0"/>
              <a:t> </a:t>
            </a:r>
            <a:r>
              <a:rPr lang="nl-NL" sz="2000" dirty="0" err="1"/>
              <a:t>groups</a:t>
            </a:r>
            <a:r>
              <a:rPr lang="nl-NL" sz="2000" dirty="0"/>
              <a:t> of </a:t>
            </a:r>
            <a:r>
              <a:rPr lang="nl-NL" sz="2000" dirty="0" err="1"/>
              <a:t>people</a:t>
            </a:r>
            <a:r>
              <a:rPr lang="nl-NL" sz="2000" dirty="0"/>
              <a:t> </a:t>
            </a:r>
            <a:r>
              <a:rPr lang="nl-NL" sz="2000" dirty="0" err="1"/>
              <a:t>who</a:t>
            </a:r>
            <a:r>
              <a:rPr lang="nl-NL" sz="2000" dirty="0"/>
              <a:t> live </a:t>
            </a:r>
            <a:r>
              <a:rPr lang="nl-NL" sz="2000" dirty="0" err="1"/>
              <a:t>together</a:t>
            </a:r>
            <a:r>
              <a:rPr lang="nl-NL" sz="2000" dirty="0"/>
              <a:t> </a:t>
            </a:r>
            <a:r>
              <a:rPr lang="nl-NL" sz="2000" dirty="0" err="1"/>
              <a:t>consciously</a:t>
            </a:r>
            <a:r>
              <a:rPr lang="nl-NL" sz="2000" dirty="0"/>
              <a:t>, are in contact </a:t>
            </a:r>
            <a:r>
              <a:rPr lang="nl-NL" sz="2000" dirty="0" err="1"/>
              <a:t>with</a:t>
            </a:r>
            <a:r>
              <a:rPr lang="nl-NL" sz="2000" dirty="0"/>
              <a:t> </a:t>
            </a:r>
            <a:r>
              <a:rPr lang="nl-NL" sz="2000" dirty="0" err="1"/>
              <a:t>each</a:t>
            </a:r>
            <a:r>
              <a:rPr lang="nl-NL" sz="2000" dirty="0"/>
              <a:t> </a:t>
            </a:r>
            <a:r>
              <a:rPr lang="nl-NL" sz="2000" dirty="0" err="1"/>
              <a:t>other</a:t>
            </a:r>
            <a:r>
              <a:rPr lang="nl-NL" sz="2000" dirty="0"/>
              <a:t> </a:t>
            </a:r>
            <a:r>
              <a:rPr lang="nl-NL" sz="2000" dirty="0" err="1"/>
              <a:t>and</a:t>
            </a:r>
            <a:r>
              <a:rPr lang="nl-NL" sz="2000" dirty="0"/>
              <a:t> </a:t>
            </a:r>
            <a:r>
              <a:rPr lang="nl-NL" sz="2000" dirty="0" err="1"/>
              <a:t>participate</a:t>
            </a:r>
            <a:r>
              <a:rPr lang="nl-NL" sz="2000" dirty="0"/>
              <a:t> in </a:t>
            </a:r>
            <a:r>
              <a:rPr lang="nl-NL" sz="2000" dirty="0" err="1"/>
              <a:t>activities</a:t>
            </a:r>
            <a:r>
              <a:rPr lang="nl-NL" sz="2000" dirty="0"/>
              <a:t> </a:t>
            </a:r>
            <a:r>
              <a:rPr lang="nl-NL" sz="2000" dirty="0" err="1"/>
              <a:t>they</a:t>
            </a:r>
            <a:r>
              <a:rPr lang="nl-NL" sz="2000" dirty="0"/>
              <a:t> </a:t>
            </a:r>
            <a:r>
              <a:rPr lang="nl-NL" sz="2000" dirty="0" err="1"/>
              <a:t>organise</a:t>
            </a:r>
            <a:r>
              <a:rPr lang="nl-NL" sz="2000" dirty="0"/>
              <a:t> </a:t>
            </a:r>
            <a:r>
              <a:rPr lang="nl-NL" sz="2000" dirty="0" err="1"/>
              <a:t>themselves</a:t>
            </a:r>
            <a:r>
              <a:rPr lang="nl-NL" sz="2000" dirty="0"/>
              <a:t>. </a:t>
            </a:r>
            <a:r>
              <a:rPr lang="nl-NL" sz="2000" dirty="0" err="1"/>
              <a:t>Looking</a:t>
            </a:r>
            <a:r>
              <a:rPr lang="nl-NL" sz="2000" dirty="0"/>
              <a:t> </a:t>
            </a:r>
            <a:r>
              <a:rPr lang="nl-NL" sz="2000" dirty="0" err="1"/>
              <a:t>and</a:t>
            </a:r>
            <a:r>
              <a:rPr lang="nl-NL" sz="2000" dirty="0"/>
              <a:t> </a:t>
            </a:r>
            <a:r>
              <a:rPr lang="nl-NL" sz="2000" dirty="0" err="1"/>
              <a:t>caring</a:t>
            </a:r>
            <a:r>
              <a:rPr lang="nl-NL" sz="2000" dirty="0"/>
              <a:t> </a:t>
            </a:r>
            <a:r>
              <a:rPr lang="nl-NL" sz="2000" dirty="0" err="1"/>
              <a:t>after</a:t>
            </a:r>
            <a:r>
              <a:rPr lang="nl-NL" sz="2000" dirty="0"/>
              <a:t> </a:t>
            </a:r>
            <a:r>
              <a:rPr lang="nl-NL" sz="2000" dirty="0" err="1"/>
              <a:t>each</a:t>
            </a:r>
            <a:r>
              <a:rPr lang="nl-NL" sz="2000" dirty="0"/>
              <a:t> </a:t>
            </a:r>
            <a:r>
              <a:rPr lang="nl-NL" sz="2000" dirty="0" err="1"/>
              <a:t>other</a:t>
            </a:r>
            <a:r>
              <a:rPr lang="nl-NL" sz="2000" dirty="0"/>
              <a:t> is </a:t>
            </a:r>
            <a:r>
              <a:rPr lang="nl-NL" sz="2000" dirty="0" err="1"/>
              <a:t>normal</a:t>
            </a:r>
            <a:r>
              <a:rPr lang="nl-NL" sz="2000" dirty="0"/>
              <a:t>. </a:t>
            </a:r>
          </a:p>
        </p:txBody>
      </p:sp>
      <p:sp>
        <p:nvSpPr>
          <p:cNvPr id="5" name="Titel 4"/>
          <p:cNvSpPr>
            <a:spLocks noGrp="1"/>
          </p:cNvSpPr>
          <p:nvPr>
            <p:ph type="title"/>
          </p:nvPr>
        </p:nvSpPr>
        <p:spPr>
          <a:xfrm>
            <a:off x="316807" y="141097"/>
            <a:ext cx="4114800" cy="786504"/>
          </a:xfrm>
        </p:spPr>
        <p:txBody>
          <a:bodyPr/>
          <a:lstStyle/>
          <a:p>
            <a:r>
              <a:rPr lang="nl-NL" dirty="0"/>
              <a:t>Mixed Living: Housing First 3.0</a:t>
            </a:r>
            <a:br>
              <a:rPr lang="nl-NL" dirty="0"/>
            </a:br>
            <a:br>
              <a:rPr lang="nl-NL" dirty="0"/>
            </a:br>
            <a:endParaRPr lang="nl-NL" i="1" dirty="0">
              <a:latin typeface="+mn-lt"/>
            </a:endParaRPr>
          </a:p>
        </p:txBody>
      </p:sp>
      <p:pic>
        <p:nvPicPr>
          <p:cNvPr id="3" name="Afbeelding 2"/>
          <p:cNvPicPr>
            <a:picLocks noChangeAspect="1"/>
          </p:cNvPicPr>
          <p:nvPr/>
        </p:nvPicPr>
        <p:blipFill>
          <a:blip r:embed="rId3"/>
          <a:stretch>
            <a:fillRect/>
          </a:stretch>
        </p:blipFill>
        <p:spPr>
          <a:xfrm>
            <a:off x="617480" y="702717"/>
            <a:ext cx="757013" cy="807109"/>
          </a:xfrm>
          <a:prstGeom prst="rect">
            <a:avLst/>
          </a:prstGeom>
        </p:spPr>
      </p:pic>
      <p:pic>
        <p:nvPicPr>
          <p:cNvPr id="4" name="Afbeelding 3"/>
          <p:cNvPicPr>
            <a:picLocks noChangeAspect="1"/>
          </p:cNvPicPr>
          <p:nvPr/>
        </p:nvPicPr>
        <p:blipFill>
          <a:blip r:embed="rId4"/>
          <a:stretch>
            <a:fillRect/>
          </a:stretch>
        </p:blipFill>
        <p:spPr>
          <a:xfrm>
            <a:off x="550685" y="2510415"/>
            <a:ext cx="823808" cy="784844"/>
          </a:xfrm>
          <a:prstGeom prst="rect">
            <a:avLst/>
          </a:prstGeom>
        </p:spPr>
      </p:pic>
      <p:pic>
        <p:nvPicPr>
          <p:cNvPr id="6" name="Afbeelding 5"/>
          <p:cNvPicPr>
            <a:picLocks noChangeAspect="1"/>
          </p:cNvPicPr>
          <p:nvPr/>
        </p:nvPicPr>
        <p:blipFill>
          <a:blip r:embed="rId5"/>
          <a:stretch>
            <a:fillRect/>
          </a:stretch>
        </p:blipFill>
        <p:spPr>
          <a:xfrm>
            <a:off x="539552" y="3528956"/>
            <a:ext cx="912868" cy="812675"/>
          </a:xfrm>
          <a:prstGeom prst="rect">
            <a:avLst/>
          </a:prstGeom>
        </p:spPr>
      </p:pic>
      <p:sp>
        <p:nvSpPr>
          <p:cNvPr id="12" name="Ondertitel 3"/>
          <p:cNvSpPr txBox="1">
            <a:spLocks/>
          </p:cNvSpPr>
          <p:nvPr/>
        </p:nvSpPr>
        <p:spPr>
          <a:xfrm>
            <a:off x="1691680" y="2409132"/>
            <a:ext cx="6984776" cy="994792"/>
          </a:xfrm>
          <a:prstGeom prst="rect">
            <a:avLst/>
          </a:prstGeom>
          <a:noFill/>
          <a:effectLst>
            <a:softEdge rad="266700"/>
          </a:effectLst>
        </p:spPr>
        <p:txBody>
          <a:bodyPr vert="horz" lIns="91440" tIns="45720" rIns="91440" bIns="45720" rtlCol="0" anchor="ctr" anchorCtr="0">
            <a:noAutofit/>
          </a:bodyPr>
          <a:lstStyle>
            <a:lvl1pPr marL="0" eaLnBrk="1" hangingPunct="1">
              <a:lnSpc>
                <a:spcPct val="120000"/>
              </a:lnSpc>
              <a:defRPr sz="1700" b="1">
                <a:solidFill>
                  <a:schemeClr val="accent3"/>
                </a:solidFill>
                <a:latin typeface="+mj-lt"/>
                <a:ea typeface="Inter SemiBold" panose="020B0502030000000004" pitchFamily="34" charset="0"/>
                <a:cs typeface="+mn-cs"/>
              </a:defRPr>
            </a:lvl1pPr>
            <a:lvl2pPr marL="180975" indent="-171450" eaLnBrk="1" hangingPunct="1">
              <a:lnSpc>
                <a:spcPct val="120000"/>
              </a:lnSpc>
              <a:buFont typeface="Arial" panose="020B0604020202020204" pitchFamily="34" charset="0"/>
              <a:buChar char="•"/>
              <a:defRPr sz="1400" b="1">
                <a:latin typeface="+mj-lt"/>
                <a:ea typeface="Inter SemiBold" panose="020B0502030000000004" pitchFamily="34" charset="0"/>
                <a:cs typeface="+mn-cs"/>
              </a:defRPr>
            </a:lvl2pPr>
            <a:lvl3pPr marL="355600" indent="-174625" eaLnBrk="1" hangingPunct="1">
              <a:lnSpc>
                <a:spcPct val="120000"/>
              </a:lnSpc>
              <a:buFont typeface="Symbol" panose="05050102010706020507" pitchFamily="18" charset="2"/>
              <a:buChar char=""/>
              <a:defRPr sz="1400">
                <a:latin typeface="+mn-lt"/>
                <a:ea typeface="+mn-ea"/>
                <a:cs typeface="+mn-cs"/>
              </a:defRPr>
            </a:lvl3pPr>
            <a:lvl4pPr marL="0" indent="0" eaLnBrk="1" hangingPunct="1">
              <a:lnSpc>
                <a:spcPct val="120000"/>
              </a:lnSpc>
              <a:defRPr sz="1400">
                <a:latin typeface="+mn-lt"/>
                <a:ea typeface="+mn-ea"/>
                <a:cs typeface="+mn-cs"/>
              </a:defRPr>
            </a:lvl4pPr>
            <a:lvl5pPr marL="180975" indent="-180975" eaLnBrk="1" hangingPunct="1">
              <a:lnSpc>
                <a:spcPct val="120000"/>
              </a:lnSpc>
              <a:buFont typeface="+mj-lt"/>
              <a:buAutoNum type="arabicPeriod"/>
              <a:defRPr sz="1400">
                <a:latin typeface="+mn-lt"/>
                <a:ea typeface="+mn-ea"/>
                <a:cs typeface="+mn-cs"/>
              </a:defRPr>
            </a:lvl5pPr>
            <a:lvl6pPr marL="355600" indent="-161925" eaLnBrk="1" hangingPunct="1">
              <a:lnSpc>
                <a:spcPct val="120000"/>
              </a:lnSpc>
              <a:buFont typeface="+mj-lt"/>
              <a:buAutoNum type="alphaLcPeriod"/>
              <a:defRPr sz="1400">
                <a:latin typeface="+mn-lt"/>
                <a:ea typeface="+mn-ea"/>
                <a:cs typeface="+mn-cs"/>
              </a:defRPr>
            </a:lvl6pPr>
            <a:lvl7pPr marL="0" indent="0" eaLnBrk="1" hangingPunct="1">
              <a:lnSpc>
                <a:spcPct val="120000"/>
              </a:lnSpc>
              <a:defRPr sz="1400">
                <a:latin typeface="+mn-lt"/>
                <a:ea typeface="Inter SemiBold" panose="020B0502030000000004" pitchFamily="34" charset="0"/>
                <a:cs typeface="+mn-cs"/>
              </a:defRPr>
            </a:lvl7pPr>
            <a:lvl8pPr marL="0" indent="0" eaLnBrk="1" hangingPunct="1">
              <a:lnSpc>
                <a:spcPct val="120000"/>
              </a:lnSpc>
              <a:defRPr sz="1400">
                <a:latin typeface="+mn-lt"/>
                <a:ea typeface="+mn-ea"/>
                <a:cs typeface="+mn-cs"/>
              </a:defRPr>
            </a:lvl8pPr>
            <a:lvl9pPr marL="0" indent="0" eaLnBrk="1" hangingPunct="1">
              <a:lnSpc>
                <a:spcPct val="120000"/>
              </a:lnSpc>
              <a:defRPr sz="1400">
                <a:latin typeface="+mn-lt"/>
                <a:ea typeface="+mn-ea"/>
                <a:cs typeface="+mn-cs"/>
              </a:defRPr>
            </a:lvl9pPr>
          </a:lstStyle>
          <a:p>
            <a:pPr marL="285750" indent="-285750">
              <a:buFont typeface="Arial" panose="020B0604020202020204" pitchFamily="34" charset="0"/>
              <a:buChar char="•"/>
            </a:pPr>
            <a:r>
              <a:rPr lang="nl-NL" sz="1600" b="0" kern="0" dirty="0" err="1">
                <a:latin typeface="+mn-lt"/>
              </a:rPr>
              <a:t>Around</a:t>
            </a:r>
            <a:r>
              <a:rPr lang="nl-NL" sz="1600" b="0" kern="0" dirty="0">
                <a:latin typeface="+mn-lt"/>
              </a:rPr>
              <a:t> 1/3 of </a:t>
            </a:r>
            <a:r>
              <a:rPr lang="nl-NL" sz="1600" b="0" kern="0" dirty="0" err="1">
                <a:latin typeface="+mn-lt"/>
              </a:rPr>
              <a:t>tenants</a:t>
            </a:r>
            <a:r>
              <a:rPr lang="nl-NL" sz="1600" b="0" kern="0" dirty="0">
                <a:latin typeface="+mn-lt"/>
              </a:rPr>
              <a:t> have a background of </a:t>
            </a:r>
            <a:r>
              <a:rPr lang="nl-NL" sz="1600" b="0" kern="0" dirty="0" err="1">
                <a:latin typeface="+mn-lt"/>
              </a:rPr>
              <a:t>homelessnes</a:t>
            </a:r>
            <a:r>
              <a:rPr lang="nl-NL" sz="1600" b="0" kern="0" dirty="0">
                <a:latin typeface="+mn-lt"/>
              </a:rPr>
              <a:t>. </a:t>
            </a:r>
          </a:p>
          <a:p>
            <a:pPr marL="285750" indent="-285750">
              <a:buFont typeface="Arial" panose="020B0604020202020204" pitchFamily="34" charset="0"/>
              <a:buChar char="•"/>
            </a:pPr>
            <a:r>
              <a:rPr lang="nl-NL" sz="1600" b="0" kern="0" dirty="0">
                <a:latin typeface="+mn-lt"/>
              </a:rPr>
              <a:t>Rest </a:t>
            </a:r>
            <a:r>
              <a:rPr lang="nl-NL" sz="1600" b="0" kern="0" dirty="0" err="1">
                <a:latin typeface="+mn-lt"/>
              </a:rPr>
              <a:t>chooses</a:t>
            </a:r>
            <a:r>
              <a:rPr lang="nl-NL" sz="1600" b="0" kern="0" dirty="0">
                <a:latin typeface="+mn-lt"/>
              </a:rPr>
              <a:t> </a:t>
            </a:r>
            <a:r>
              <a:rPr lang="nl-NL" sz="1600" b="0" kern="0" dirty="0" err="1">
                <a:latin typeface="+mn-lt"/>
              </a:rPr>
              <a:t>to</a:t>
            </a:r>
            <a:r>
              <a:rPr lang="nl-NL" sz="1600" b="0" kern="0" dirty="0">
                <a:latin typeface="+mn-lt"/>
              </a:rPr>
              <a:t> </a:t>
            </a:r>
            <a:r>
              <a:rPr lang="nl-NL" sz="1600" b="0" kern="0" dirty="0" err="1">
                <a:latin typeface="+mn-lt"/>
              </a:rPr>
              <a:t>participate</a:t>
            </a:r>
            <a:r>
              <a:rPr lang="nl-NL" sz="1600" b="0" kern="0" dirty="0">
                <a:latin typeface="+mn-lt"/>
              </a:rPr>
              <a:t> in </a:t>
            </a:r>
            <a:r>
              <a:rPr lang="nl-NL" sz="1600" b="0" kern="0" dirty="0" err="1">
                <a:latin typeface="+mn-lt"/>
              </a:rPr>
              <a:t>this</a:t>
            </a:r>
            <a:r>
              <a:rPr lang="nl-NL" sz="1600" b="0" kern="0" dirty="0">
                <a:latin typeface="+mn-lt"/>
              </a:rPr>
              <a:t> community </a:t>
            </a:r>
            <a:r>
              <a:rPr lang="nl-NL" sz="1600" b="0" kern="0" dirty="0" err="1">
                <a:latin typeface="+mn-lt"/>
              </a:rPr>
              <a:t>and</a:t>
            </a:r>
            <a:r>
              <a:rPr lang="nl-NL" sz="1600" b="0" kern="0" dirty="0">
                <a:latin typeface="+mn-lt"/>
              </a:rPr>
              <a:t> </a:t>
            </a:r>
            <a:r>
              <a:rPr lang="nl-NL" sz="1600" b="0" kern="0" dirty="0" err="1">
                <a:latin typeface="+mn-lt"/>
              </a:rPr>
              <a:t>be</a:t>
            </a:r>
            <a:r>
              <a:rPr lang="nl-NL" sz="1600" b="0" kern="0" dirty="0">
                <a:latin typeface="+mn-lt"/>
              </a:rPr>
              <a:t> </a:t>
            </a:r>
            <a:r>
              <a:rPr lang="nl-NL" sz="1600" b="0" kern="0" dirty="0" err="1">
                <a:latin typeface="+mn-lt"/>
              </a:rPr>
              <a:t>good</a:t>
            </a:r>
            <a:r>
              <a:rPr lang="nl-NL" sz="1600" b="0" kern="0" dirty="0">
                <a:latin typeface="+mn-lt"/>
              </a:rPr>
              <a:t> </a:t>
            </a:r>
            <a:r>
              <a:rPr lang="nl-NL" sz="1600" b="0" kern="0" dirty="0" err="1">
                <a:latin typeface="+mn-lt"/>
              </a:rPr>
              <a:t>neighbours</a:t>
            </a:r>
            <a:r>
              <a:rPr lang="nl-NL" sz="1600" b="0" kern="0" dirty="0">
                <a:latin typeface="+mn-lt"/>
              </a:rPr>
              <a:t>. </a:t>
            </a:r>
          </a:p>
          <a:p>
            <a:pPr marL="285750" indent="-285750">
              <a:buFont typeface="Arial" panose="020B0604020202020204" pitchFamily="34" charset="0"/>
              <a:buChar char="•"/>
            </a:pPr>
            <a:r>
              <a:rPr lang="nl-NL" sz="1600" b="0" kern="0" dirty="0">
                <a:latin typeface="+mn-lt"/>
              </a:rPr>
              <a:t>Support is </a:t>
            </a:r>
            <a:r>
              <a:rPr lang="nl-NL" sz="1600" b="0" kern="0" dirty="0" err="1">
                <a:latin typeface="+mn-lt"/>
              </a:rPr>
              <a:t>scaled</a:t>
            </a:r>
            <a:r>
              <a:rPr lang="nl-NL" sz="1600" b="0" kern="0" dirty="0">
                <a:latin typeface="+mn-lt"/>
              </a:rPr>
              <a:t> down in 3 </a:t>
            </a:r>
            <a:r>
              <a:rPr lang="nl-NL" sz="1600" b="0" kern="0" dirty="0" err="1">
                <a:latin typeface="+mn-lt"/>
              </a:rPr>
              <a:t>years</a:t>
            </a:r>
            <a:r>
              <a:rPr lang="nl-NL" sz="1600" b="0" kern="0" dirty="0">
                <a:latin typeface="+mn-lt"/>
              </a:rPr>
              <a:t> (100%, 66%, 33%).</a:t>
            </a:r>
          </a:p>
        </p:txBody>
      </p:sp>
      <p:sp>
        <p:nvSpPr>
          <p:cNvPr id="13" name="Ondertitel 3"/>
          <p:cNvSpPr txBox="1">
            <a:spLocks/>
          </p:cNvSpPr>
          <p:nvPr/>
        </p:nvSpPr>
        <p:spPr>
          <a:xfrm>
            <a:off x="1691680" y="3437898"/>
            <a:ext cx="7141949" cy="994792"/>
          </a:xfrm>
          <a:prstGeom prst="rect">
            <a:avLst/>
          </a:prstGeom>
          <a:noFill/>
          <a:effectLst>
            <a:softEdge rad="266700"/>
          </a:effectLst>
        </p:spPr>
        <p:txBody>
          <a:bodyPr vert="horz" lIns="91440" tIns="45720" rIns="91440" bIns="45720" rtlCol="0" anchor="ctr" anchorCtr="0">
            <a:noAutofit/>
          </a:bodyPr>
          <a:lstStyle>
            <a:lvl1pPr marL="0" eaLnBrk="1" hangingPunct="1">
              <a:lnSpc>
                <a:spcPct val="120000"/>
              </a:lnSpc>
              <a:defRPr sz="1700" b="1">
                <a:solidFill>
                  <a:schemeClr val="accent3"/>
                </a:solidFill>
                <a:latin typeface="+mj-lt"/>
                <a:ea typeface="Inter SemiBold" panose="020B0502030000000004" pitchFamily="34" charset="0"/>
                <a:cs typeface="+mn-cs"/>
              </a:defRPr>
            </a:lvl1pPr>
            <a:lvl2pPr marL="180975" indent="-171450" eaLnBrk="1" hangingPunct="1">
              <a:lnSpc>
                <a:spcPct val="120000"/>
              </a:lnSpc>
              <a:buFont typeface="Arial" panose="020B0604020202020204" pitchFamily="34" charset="0"/>
              <a:buChar char="•"/>
              <a:defRPr sz="1400" b="1">
                <a:latin typeface="+mj-lt"/>
                <a:ea typeface="Inter SemiBold" panose="020B0502030000000004" pitchFamily="34" charset="0"/>
                <a:cs typeface="+mn-cs"/>
              </a:defRPr>
            </a:lvl2pPr>
            <a:lvl3pPr marL="355600" indent="-174625" eaLnBrk="1" hangingPunct="1">
              <a:lnSpc>
                <a:spcPct val="120000"/>
              </a:lnSpc>
              <a:buFont typeface="Symbol" panose="05050102010706020507" pitchFamily="18" charset="2"/>
              <a:buChar char=""/>
              <a:defRPr sz="1400">
                <a:latin typeface="+mn-lt"/>
                <a:ea typeface="+mn-ea"/>
                <a:cs typeface="+mn-cs"/>
              </a:defRPr>
            </a:lvl3pPr>
            <a:lvl4pPr marL="0" indent="0" eaLnBrk="1" hangingPunct="1">
              <a:lnSpc>
                <a:spcPct val="120000"/>
              </a:lnSpc>
              <a:defRPr sz="1400">
                <a:latin typeface="+mn-lt"/>
                <a:ea typeface="+mn-ea"/>
                <a:cs typeface="+mn-cs"/>
              </a:defRPr>
            </a:lvl4pPr>
            <a:lvl5pPr marL="180975" indent="-180975" eaLnBrk="1" hangingPunct="1">
              <a:lnSpc>
                <a:spcPct val="120000"/>
              </a:lnSpc>
              <a:buFont typeface="+mj-lt"/>
              <a:buAutoNum type="arabicPeriod"/>
              <a:defRPr sz="1400">
                <a:latin typeface="+mn-lt"/>
                <a:ea typeface="+mn-ea"/>
                <a:cs typeface="+mn-cs"/>
              </a:defRPr>
            </a:lvl5pPr>
            <a:lvl6pPr marL="355600" indent="-161925" eaLnBrk="1" hangingPunct="1">
              <a:lnSpc>
                <a:spcPct val="120000"/>
              </a:lnSpc>
              <a:buFont typeface="+mj-lt"/>
              <a:buAutoNum type="alphaLcPeriod"/>
              <a:defRPr sz="1400">
                <a:latin typeface="+mn-lt"/>
                <a:ea typeface="+mn-ea"/>
                <a:cs typeface="+mn-cs"/>
              </a:defRPr>
            </a:lvl6pPr>
            <a:lvl7pPr marL="0" indent="0" eaLnBrk="1" hangingPunct="1">
              <a:lnSpc>
                <a:spcPct val="120000"/>
              </a:lnSpc>
              <a:defRPr sz="1400">
                <a:latin typeface="+mn-lt"/>
                <a:ea typeface="Inter SemiBold" panose="020B0502030000000004" pitchFamily="34" charset="0"/>
                <a:cs typeface="+mn-cs"/>
              </a:defRPr>
            </a:lvl7pPr>
            <a:lvl8pPr marL="0" indent="0" eaLnBrk="1" hangingPunct="1">
              <a:lnSpc>
                <a:spcPct val="120000"/>
              </a:lnSpc>
              <a:defRPr sz="1400">
                <a:latin typeface="+mn-lt"/>
                <a:ea typeface="+mn-ea"/>
                <a:cs typeface="+mn-cs"/>
              </a:defRPr>
            </a:lvl8pPr>
            <a:lvl9pPr marL="0" indent="0" eaLnBrk="1" hangingPunct="1">
              <a:lnSpc>
                <a:spcPct val="120000"/>
              </a:lnSpc>
              <a:defRPr sz="1400">
                <a:latin typeface="+mn-lt"/>
                <a:ea typeface="+mn-ea"/>
                <a:cs typeface="+mn-cs"/>
              </a:defRPr>
            </a:lvl9pPr>
          </a:lstStyle>
          <a:p>
            <a:pPr marL="285750" indent="-285750">
              <a:buFont typeface="Arial" panose="020B0604020202020204" pitchFamily="34" charset="0"/>
              <a:buChar char="•"/>
            </a:pPr>
            <a:r>
              <a:rPr lang="nl-NL" sz="1600" b="0" kern="0" dirty="0">
                <a:latin typeface="+mn-lt"/>
              </a:rPr>
              <a:t>Mixed Living </a:t>
            </a:r>
            <a:r>
              <a:rPr lang="nl-NL" sz="1600" b="0" kern="0" dirty="0" err="1">
                <a:latin typeface="+mn-lt"/>
              </a:rPr>
              <a:t>strengthens</a:t>
            </a:r>
            <a:r>
              <a:rPr lang="nl-NL" sz="1600" b="0" kern="0" dirty="0">
                <a:latin typeface="+mn-lt"/>
              </a:rPr>
              <a:t> </a:t>
            </a:r>
            <a:r>
              <a:rPr lang="nl-NL" sz="1600" b="0" kern="0" dirty="0" err="1">
                <a:latin typeface="+mn-lt"/>
              </a:rPr>
              <a:t>neighbourhoods</a:t>
            </a:r>
            <a:r>
              <a:rPr lang="nl-NL" sz="1600" b="0" kern="0" dirty="0">
                <a:latin typeface="+mn-lt"/>
              </a:rPr>
              <a:t> </a:t>
            </a:r>
            <a:r>
              <a:rPr lang="nl-NL" sz="1600" b="0" kern="0" dirty="0" err="1">
                <a:latin typeface="+mn-lt"/>
              </a:rPr>
              <a:t>and</a:t>
            </a:r>
            <a:r>
              <a:rPr lang="nl-NL" sz="1600" b="0" kern="0" dirty="0">
                <a:latin typeface="+mn-lt"/>
              </a:rPr>
              <a:t> </a:t>
            </a:r>
            <a:r>
              <a:rPr lang="nl-NL" sz="1600" b="0" kern="0" dirty="0" err="1">
                <a:latin typeface="+mn-lt"/>
              </a:rPr>
              <a:t>creates</a:t>
            </a:r>
            <a:r>
              <a:rPr lang="nl-NL" sz="1600" b="0" kern="0" dirty="0">
                <a:latin typeface="+mn-lt"/>
              </a:rPr>
              <a:t> a </a:t>
            </a:r>
            <a:r>
              <a:rPr lang="nl-NL" sz="1600" b="0" kern="0" dirty="0" err="1">
                <a:latin typeface="+mn-lt"/>
              </a:rPr>
              <a:t>supporting</a:t>
            </a:r>
            <a:r>
              <a:rPr lang="nl-NL" sz="1600" b="0" kern="0" dirty="0">
                <a:latin typeface="+mn-lt"/>
              </a:rPr>
              <a:t> </a:t>
            </a:r>
            <a:r>
              <a:rPr lang="nl-NL" sz="1600" b="0" kern="0" dirty="0" err="1">
                <a:latin typeface="+mn-lt"/>
              </a:rPr>
              <a:t>network</a:t>
            </a:r>
            <a:r>
              <a:rPr lang="nl-NL" sz="1600" b="0" kern="0" dirty="0">
                <a:latin typeface="+mn-lt"/>
              </a:rPr>
              <a:t>.</a:t>
            </a:r>
          </a:p>
          <a:p>
            <a:pPr marL="285750" indent="-285750">
              <a:buFont typeface="Arial" panose="020B0604020202020204" pitchFamily="34" charset="0"/>
              <a:buChar char="•"/>
            </a:pPr>
            <a:r>
              <a:rPr lang="nl-NL" sz="1600" b="0" kern="0" dirty="0">
                <a:latin typeface="+mn-lt"/>
              </a:rPr>
              <a:t>Focus of support is on </a:t>
            </a:r>
            <a:r>
              <a:rPr lang="nl-NL" sz="1600" b="0" kern="0" dirty="0" err="1">
                <a:latin typeface="+mn-lt"/>
              </a:rPr>
              <a:t>the</a:t>
            </a:r>
            <a:r>
              <a:rPr lang="nl-NL" sz="1600" b="0" kern="0" dirty="0">
                <a:latin typeface="+mn-lt"/>
              </a:rPr>
              <a:t> community.</a:t>
            </a:r>
          </a:p>
          <a:p>
            <a:pPr marL="285750" indent="-285750">
              <a:buFont typeface="Arial" panose="020B0604020202020204" pitchFamily="34" charset="0"/>
              <a:buChar char="•"/>
            </a:pPr>
            <a:r>
              <a:rPr lang="nl-NL" sz="1600" b="0" kern="0" dirty="0" err="1">
                <a:latin typeface="+mn-lt"/>
              </a:rPr>
              <a:t>After</a:t>
            </a:r>
            <a:r>
              <a:rPr lang="nl-NL" sz="1600" b="0" kern="0" dirty="0">
                <a:latin typeface="+mn-lt"/>
              </a:rPr>
              <a:t> 3 </a:t>
            </a:r>
            <a:r>
              <a:rPr lang="nl-NL" sz="1600" b="0" kern="0" dirty="0" err="1">
                <a:latin typeface="+mn-lt"/>
              </a:rPr>
              <a:t>years</a:t>
            </a:r>
            <a:r>
              <a:rPr lang="nl-NL" sz="1600" b="0" kern="0" dirty="0">
                <a:latin typeface="+mn-lt"/>
              </a:rPr>
              <a:t> </a:t>
            </a:r>
            <a:r>
              <a:rPr lang="nl-NL" sz="1600" b="0" kern="0" dirty="0" err="1">
                <a:latin typeface="+mn-lt"/>
              </a:rPr>
              <a:t>the</a:t>
            </a:r>
            <a:r>
              <a:rPr lang="nl-NL" sz="1600" b="0" kern="0" dirty="0">
                <a:latin typeface="+mn-lt"/>
              </a:rPr>
              <a:t> </a:t>
            </a:r>
            <a:r>
              <a:rPr lang="nl-NL" sz="1600" b="0" kern="0" dirty="0" err="1">
                <a:latin typeface="+mn-lt"/>
              </a:rPr>
              <a:t>social</a:t>
            </a:r>
            <a:r>
              <a:rPr lang="nl-NL" sz="1600" b="0" kern="0" dirty="0">
                <a:latin typeface="+mn-lt"/>
              </a:rPr>
              <a:t> </a:t>
            </a:r>
            <a:r>
              <a:rPr lang="nl-NL" sz="1600" b="0" kern="0" dirty="0" err="1">
                <a:latin typeface="+mn-lt"/>
              </a:rPr>
              <a:t>structure</a:t>
            </a:r>
            <a:r>
              <a:rPr lang="nl-NL" sz="1600" b="0" kern="0" dirty="0">
                <a:latin typeface="+mn-lt"/>
              </a:rPr>
              <a:t> is strong </a:t>
            </a:r>
            <a:r>
              <a:rPr lang="nl-NL" sz="1600" b="0" kern="0" dirty="0" err="1">
                <a:latin typeface="+mn-lt"/>
              </a:rPr>
              <a:t>enough</a:t>
            </a:r>
            <a:r>
              <a:rPr lang="nl-NL" sz="1600" b="0" kern="0" dirty="0">
                <a:latin typeface="+mn-lt"/>
              </a:rPr>
              <a:t> </a:t>
            </a:r>
            <a:r>
              <a:rPr lang="nl-NL" sz="1600" b="0" kern="0" dirty="0" err="1">
                <a:latin typeface="+mn-lt"/>
              </a:rPr>
              <a:t>to</a:t>
            </a:r>
            <a:r>
              <a:rPr lang="nl-NL" sz="1600" b="0" kern="0" dirty="0">
                <a:latin typeface="+mn-lt"/>
              </a:rPr>
              <a:t> support </a:t>
            </a:r>
            <a:r>
              <a:rPr lang="nl-NL" sz="1600" b="0" kern="0" dirty="0" err="1">
                <a:latin typeface="+mn-lt"/>
              </a:rPr>
              <a:t>itself</a:t>
            </a:r>
            <a:r>
              <a:rPr lang="nl-NL" sz="1600" b="0" kern="0" dirty="0">
                <a:latin typeface="+mn-lt"/>
              </a:rPr>
              <a:t>. </a:t>
            </a:r>
          </a:p>
        </p:txBody>
      </p:sp>
      <p:pic>
        <p:nvPicPr>
          <p:cNvPr id="2" name="Tussenvoorziening">
            <a:extLst>
              <a:ext uri="{FF2B5EF4-FFF2-40B4-BE49-F238E27FC236}">
                <a16:creationId xmlns:a16="http://schemas.microsoft.com/office/drawing/2014/main" id="{303B82D9-BC1C-CB7A-F195-40F9D5AA32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67566" y="4485160"/>
            <a:ext cx="1341078" cy="367200"/>
          </a:xfrm>
          <a:prstGeom prst="rect">
            <a:avLst/>
          </a:prstGeom>
        </p:spPr>
      </p:pic>
    </p:spTree>
    <p:extLst>
      <p:ext uri="{BB962C8B-B14F-4D97-AF65-F5344CB8AC3E}">
        <p14:creationId xmlns:p14="http://schemas.microsoft.com/office/powerpoint/2010/main" val="269883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631250" y="774725"/>
            <a:ext cx="5112000" cy="2879725"/>
          </a:xfrm>
        </p:spPr>
        <p:txBody>
          <a:bodyPr/>
          <a:lstStyle/>
          <a:p>
            <a:r>
              <a:rPr lang="nl-NL" sz="2000" dirty="0">
                <a:solidFill>
                  <a:schemeClr val="tx1"/>
                </a:solidFill>
              </a:rPr>
              <a:t>“In </a:t>
            </a:r>
            <a:r>
              <a:rPr lang="nl-NL" sz="2000" dirty="0" err="1">
                <a:solidFill>
                  <a:schemeClr val="tx1"/>
                </a:solidFill>
              </a:rPr>
              <a:t>regular</a:t>
            </a:r>
            <a:r>
              <a:rPr lang="nl-NL" sz="2000" dirty="0">
                <a:solidFill>
                  <a:schemeClr val="tx1"/>
                </a:solidFill>
              </a:rPr>
              <a:t> shelter </a:t>
            </a:r>
            <a:r>
              <a:rPr lang="nl-NL" sz="2000" dirty="0" err="1">
                <a:solidFill>
                  <a:schemeClr val="tx1"/>
                </a:solidFill>
              </a:rPr>
              <a:t>and</a:t>
            </a:r>
            <a:r>
              <a:rPr lang="nl-NL" sz="2000" dirty="0">
                <a:solidFill>
                  <a:schemeClr val="tx1"/>
                </a:solidFill>
              </a:rPr>
              <a:t> </a:t>
            </a:r>
            <a:r>
              <a:rPr lang="nl-NL" sz="2000" dirty="0" err="1">
                <a:solidFill>
                  <a:schemeClr val="tx1"/>
                </a:solidFill>
              </a:rPr>
              <a:t>housing</a:t>
            </a:r>
            <a:r>
              <a:rPr lang="nl-NL" sz="2000" dirty="0">
                <a:solidFill>
                  <a:schemeClr val="tx1"/>
                </a:solidFill>
              </a:rPr>
              <a:t> </a:t>
            </a:r>
            <a:r>
              <a:rPr lang="nl-NL" sz="2000" dirty="0" err="1">
                <a:solidFill>
                  <a:schemeClr val="tx1"/>
                </a:solidFill>
              </a:rPr>
              <a:t>facilities</a:t>
            </a:r>
            <a:r>
              <a:rPr lang="nl-NL" sz="2000" dirty="0">
                <a:solidFill>
                  <a:schemeClr val="tx1"/>
                </a:solidFill>
              </a:rPr>
              <a:t> </a:t>
            </a:r>
            <a:r>
              <a:rPr lang="nl-NL" sz="2000" dirty="0" err="1">
                <a:solidFill>
                  <a:schemeClr val="tx1"/>
                </a:solidFill>
              </a:rPr>
              <a:t>the</a:t>
            </a:r>
            <a:r>
              <a:rPr lang="nl-NL" sz="2000" dirty="0">
                <a:solidFill>
                  <a:schemeClr val="tx1"/>
                </a:solidFill>
              </a:rPr>
              <a:t> </a:t>
            </a:r>
            <a:r>
              <a:rPr lang="nl-NL" sz="2000" dirty="0" err="1">
                <a:solidFill>
                  <a:schemeClr val="tx1"/>
                </a:solidFill>
              </a:rPr>
              <a:t>role</a:t>
            </a:r>
            <a:r>
              <a:rPr lang="nl-NL" sz="2000" dirty="0">
                <a:solidFill>
                  <a:schemeClr val="tx1"/>
                </a:solidFill>
              </a:rPr>
              <a:t> of client or </a:t>
            </a:r>
            <a:r>
              <a:rPr lang="nl-NL" sz="2000" dirty="0" err="1">
                <a:solidFill>
                  <a:schemeClr val="tx1"/>
                </a:solidFill>
              </a:rPr>
              <a:t>patient</a:t>
            </a:r>
            <a:r>
              <a:rPr lang="nl-NL" sz="2000" dirty="0">
                <a:solidFill>
                  <a:schemeClr val="tx1"/>
                </a:solidFill>
              </a:rPr>
              <a:t> is </a:t>
            </a:r>
            <a:r>
              <a:rPr lang="nl-NL" sz="2000" dirty="0" err="1">
                <a:solidFill>
                  <a:schemeClr val="tx1"/>
                </a:solidFill>
              </a:rPr>
              <a:t>central</a:t>
            </a:r>
            <a:r>
              <a:rPr lang="nl-NL" sz="2000" dirty="0">
                <a:solidFill>
                  <a:schemeClr val="tx1"/>
                </a:solidFill>
              </a:rPr>
              <a:t>. In Mixed Living </a:t>
            </a:r>
            <a:r>
              <a:rPr lang="nl-NL" sz="2000" dirty="0" err="1">
                <a:solidFill>
                  <a:schemeClr val="tx1"/>
                </a:solidFill>
              </a:rPr>
              <a:t>communities</a:t>
            </a:r>
            <a:r>
              <a:rPr lang="nl-NL" sz="2000" dirty="0">
                <a:solidFill>
                  <a:schemeClr val="tx1"/>
                </a:solidFill>
              </a:rPr>
              <a:t> </a:t>
            </a:r>
            <a:r>
              <a:rPr lang="nl-NL" sz="2000" dirty="0" err="1">
                <a:solidFill>
                  <a:schemeClr val="tx1"/>
                </a:solidFill>
              </a:rPr>
              <a:t>the</a:t>
            </a:r>
            <a:r>
              <a:rPr lang="nl-NL" sz="2000" dirty="0">
                <a:solidFill>
                  <a:schemeClr val="tx1"/>
                </a:solidFill>
              </a:rPr>
              <a:t> </a:t>
            </a:r>
            <a:r>
              <a:rPr lang="nl-NL" sz="2000" dirty="0" err="1">
                <a:solidFill>
                  <a:schemeClr val="tx1"/>
                </a:solidFill>
              </a:rPr>
              <a:t>emphasis</a:t>
            </a:r>
            <a:r>
              <a:rPr lang="nl-NL" sz="2000" dirty="0">
                <a:solidFill>
                  <a:schemeClr val="tx1"/>
                </a:solidFill>
              </a:rPr>
              <a:t> lies on </a:t>
            </a:r>
            <a:r>
              <a:rPr lang="nl-NL" sz="2000" dirty="0" err="1">
                <a:solidFill>
                  <a:schemeClr val="tx1"/>
                </a:solidFill>
              </a:rPr>
              <a:t>being</a:t>
            </a:r>
            <a:r>
              <a:rPr lang="nl-NL" sz="2000" dirty="0">
                <a:solidFill>
                  <a:schemeClr val="tx1"/>
                </a:solidFill>
              </a:rPr>
              <a:t> a </a:t>
            </a:r>
            <a:r>
              <a:rPr lang="nl-NL" sz="2000" dirty="0" err="1"/>
              <a:t>good</a:t>
            </a:r>
            <a:r>
              <a:rPr lang="nl-NL" sz="2000" dirty="0"/>
              <a:t> </a:t>
            </a:r>
            <a:r>
              <a:rPr lang="nl-NL" sz="2000" dirty="0" err="1"/>
              <a:t>neighbour</a:t>
            </a:r>
            <a:r>
              <a:rPr lang="nl-NL" sz="2000" dirty="0"/>
              <a:t> or </a:t>
            </a:r>
            <a:r>
              <a:rPr lang="nl-NL" sz="2000" dirty="0" err="1"/>
              <a:t>citizen</a:t>
            </a:r>
            <a:r>
              <a:rPr lang="nl-NL" sz="2000" dirty="0"/>
              <a:t>, </a:t>
            </a:r>
            <a:r>
              <a:rPr lang="nl-NL" sz="2000" dirty="0" err="1"/>
              <a:t>with</a:t>
            </a:r>
            <a:r>
              <a:rPr lang="nl-NL" sz="2000" dirty="0"/>
              <a:t> </a:t>
            </a:r>
            <a:r>
              <a:rPr lang="nl-NL" sz="2000" dirty="0" err="1"/>
              <a:t>occassional</a:t>
            </a:r>
            <a:r>
              <a:rPr lang="nl-NL" sz="2000" dirty="0"/>
              <a:t> support of </a:t>
            </a:r>
            <a:r>
              <a:rPr lang="nl-NL" sz="2000" dirty="0" err="1"/>
              <a:t>other</a:t>
            </a:r>
            <a:r>
              <a:rPr lang="nl-NL" sz="2000" dirty="0"/>
              <a:t> </a:t>
            </a:r>
            <a:r>
              <a:rPr lang="nl-NL" sz="2000" dirty="0" err="1"/>
              <a:t>neighbours</a:t>
            </a:r>
            <a:r>
              <a:rPr lang="nl-NL" sz="2000" dirty="0"/>
              <a:t>.</a:t>
            </a:r>
            <a:r>
              <a:rPr lang="nl-NL" sz="2000" dirty="0">
                <a:solidFill>
                  <a:schemeClr val="tx1"/>
                </a:solidFill>
              </a:rPr>
              <a:t> Professional help is </a:t>
            </a:r>
            <a:r>
              <a:rPr lang="nl-NL" sz="2000" dirty="0" err="1">
                <a:solidFill>
                  <a:schemeClr val="tx1"/>
                </a:solidFill>
              </a:rPr>
              <a:t>only</a:t>
            </a:r>
            <a:r>
              <a:rPr lang="nl-NL" sz="2000" dirty="0">
                <a:solidFill>
                  <a:schemeClr val="tx1"/>
                </a:solidFill>
              </a:rPr>
              <a:t> </a:t>
            </a:r>
            <a:r>
              <a:rPr lang="nl-NL" sz="2000" dirty="0" err="1">
                <a:solidFill>
                  <a:schemeClr val="tx1"/>
                </a:solidFill>
              </a:rPr>
              <a:t>there</a:t>
            </a:r>
            <a:r>
              <a:rPr lang="nl-NL" sz="2000" dirty="0">
                <a:solidFill>
                  <a:schemeClr val="tx1"/>
                </a:solidFill>
              </a:rPr>
              <a:t> as long as </a:t>
            </a:r>
            <a:r>
              <a:rPr lang="nl-NL" sz="2000" dirty="0" err="1">
                <a:solidFill>
                  <a:schemeClr val="tx1"/>
                </a:solidFill>
              </a:rPr>
              <a:t>needed</a:t>
            </a:r>
            <a:r>
              <a:rPr lang="nl-NL" sz="2000" dirty="0">
                <a:solidFill>
                  <a:schemeClr val="tx1"/>
                </a:solidFill>
              </a:rPr>
              <a:t>. </a:t>
            </a:r>
            <a:r>
              <a:rPr lang="nl-NL" sz="2000" dirty="0" err="1">
                <a:solidFill>
                  <a:schemeClr val="tx1"/>
                </a:solidFill>
              </a:rPr>
              <a:t>That</a:t>
            </a:r>
            <a:r>
              <a:rPr lang="nl-NL" sz="2000" dirty="0">
                <a:solidFill>
                  <a:schemeClr val="tx1"/>
                </a:solidFill>
              </a:rPr>
              <a:t> is </a:t>
            </a:r>
            <a:r>
              <a:rPr lang="nl-NL" sz="2000" dirty="0" err="1">
                <a:solidFill>
                  <a:schemeClr val="tx1"/>
                </a:solidFill>
              </a:rPr>
              <a:t>the</a:t>
            </a:r>
            <a:r>
              <a:rPr lang="nl-NL" sz="2000" dirty="0">
                <a:solidFill>
                  <a:schemeClr val="tx1"/>
                </a:solidFill>
              </a:rPr>
              <a:t> power of mixed living </a:t>
            </a:r>
            <a:r>
              <a:rPr lang="nl-NL" sz="2000" dirty="0" err="1">
                <a:solidFill>
                  <a:schemeClr val="tx1"/>
                </a:solidFill>
              </a:rPr>
              <a:t>communities</a:t>
            </a:r>
            <a:r>
              <a:rPr lang="nl-NL" sz="2000" dirty="0">
                <a:solidFill>
                  <a:schemeClr val="tx1"/>
                </a:solidFill>
              </a:rPr>
              <a:t>.“</a:t>
            </a:r>
          </a:p>
          <a:p>
            <a:pPr marL="285750" indent="-285750">
              <a:buFont typeface="Arial" panose="020B0604020202020204" pitchFamily="34" charset="0"/>
              <a:buChar char="•"/>
            </a:pPr>
            <a:endParaRPr lang="nl-NL" sz="3200" dirty="0">
              <a:solidFill>
                <a:schemeClr val="tx1"/>
              </a:solidFill>
            </a:endParaRPr>
          </a:p>
        </p:txBody>
      </p:sp>
      <p:sp>
        <p:nvSpPr>
          <p:cNvPr id="5" name="Rechthoek 4"/>
          <p:cNvSpPr/>
          <p:nvPr/>
        </p:nvSpPr>
        <p:spPr>
          <a:xfrm>
            <a:off x="5721788" y="11819"/>
            <a:ext cx="3435207" cy="5149849"/>
          </a:xfrm>
          <a:custGeom>
            <a:avLst/>
            <a:gdLst>
              <a:gd name="connsiteX0" fmla="*/ 0 w 3435207"/>
              <a:gd name="connsiteY0" fmla="*/ 0 h 5161735"/>
              <a:gd name="connsiteX1" fmla="*/ 3435207 w 3435207"/>
              <a:gd name="connsiteY1" fmla="*/ 0 h 5161735"/>
              <a:gd name="connsiteX2" fmla="*/ 3435207 w 3435207"/>
              <a:gd name="connsiteY2" fmla="*/ 5161735 h 5161735"/>
              <a:gd name="connsiteX3" fmla="*/ 0 w 3435207"/>
              <a:gd name="connsiteY3" fmla="*/ 5161735 h 5161735"/>
              <a:gd name="connsiteX4" fmla="*/ 0 w 3435207"/>
              <a:gd name="connsiteY4" fmla="*/ 0 h 5161735"/>
              <a:gd name="connsiteX0" fmla="*/ 859632 w 3435207"/>
              <a:gd name="connsiteY0" fmla="*/ 0 h 5164116"/>
              <a:gd name="connsiteX1" fmla="*/ 3435207 w 3435207"/>
              <a:gd name="connsiteY1" fmla="*/ 2381 h 5164116"/>
              <a:gd name="connsiteX2" fmla="*/ 3435207 w 3435207"/>
              <a:gd name="connsiteY2" fmla="*/ 5164116 h 5164116"/>
              <a:gd name="connsiteX3" fmla="*/ 0 w 3435207"/>
              <a:gd name="connsiteY3" fmla="*/ 5164116 h 5164116"/>
              <a:gd name="connsiteX4" fmla="*/ 859632 w 3435207"/>
              <a:gd name="connsiteY4" fmla="*/ 0 h 51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207" h="5164116">
                <a:moveTo>
                  <a:pt x="859632" y="0"/>
                </a:moveTo>
                <a:lnTo>
                  <a:pt x="3435207" y="2381"/>
                </a:lnTo>
                <a:lnTo>
                  <a:pt x="3435207" y="5164116"/>
                </a:lnTo>
                <a:lnTo>
                  <a:pt x="0" y="5164116"/>
                </a:lnTo>
                <a:lnTo>
                  <a:pt x="859632" y="0"/>
                </a:ln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Tussenvoorziening">
            <a:extLst>
              <a:ext uri="{FF2B5EF4-FFF2-40B4-BE49-F238E27FC236}">
                <a16:creationId xmlns:a16="http://schemas.microsoft.com/office/drawing/2014/main" id="{DEA7B013-9B6B-A676-F11B-8D4C485C54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356" y="4485160"/>
            <a:ext cx="1341078" cy="367200"/>
          </a:xfrm>
          <a:prstGeom prst="rect">
            <a:avLst/>
          </a:prstGeom>
        </p:spPr>
      </p:pic>
    </p:spTree>
    <p:extLst>
      <p:ext uri="{BB962C8B-B14F-4D97-AF65-F5344CB8AC3E}">
        <p14:creationId xmlns:p14="http://schemas.microsoft.com/office/powerpoint/2010/main" val="300861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3380639"/>
            <a:ext cx="1775226" cy="1642558"/>
          </a:xfrm>
          <a:prstGeom prst="rect">
            <a:avLst/>
          </a:prstGeom>
        </p:spPr>
      </p:pic>
      <p:pic>
        <p:nvPicPr>
          <p:cNvPr id="7" name="Afbeelding 6"/>
          <p:cNvPicPr>
            <a:picLocks noChangeAspect="1"/>
          </p:cNvPicPr>
          <p:nvPr/>
        </p:nvPicPr>
        <p:blipFill>
          <a:blip r:embed="rId4"/>
          <a:stretch>
            <a:fillRect/>
          </a:stretch>
        </p:blipFill>
        <p:spPr>
          <a:xfrm>
            <a:off x="6491198" y="1304881"/>
            <a:ext cx="2536154" cy="1270044"/>
          </a:xfrm>
          <a:prstGeom prst="rect">
            <a:avLst/>
          </a:prstGeom>
        </p:spPr>
      </p:pic>
      <p:pic>
        <p:nvPicPr>
          <p:cNvPr id="11" name="Afbeelding 5" descr="foto Majella flyer def.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1292" y="1338201"/>
            <a:ext cx="1867005" cy="124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Woonproject 't Groene Sticht in Utrecht. Foto: Willem Mes"/>
          <p:cNvPicPr>
            <a:picLocks noChangeAspect="1" noChangeArrowheads="1"/>
          </p:cNvPicPr>
          <p:nvPr/>
        </p:nvPicPr>
        <p:blipFill>
          <a:blip r:embed="rId6" cstate="print">
            <a:extLst>
              <a:ext uri="{28A0092B-C50C-407E-A947-70E740481C1C}">
                <a14:useLocalDpi xmlns:a14="http://schemas.microsoft.com/office/drawing/2010/main" val="0"/>
              </a:ext>
            </a:extLst>
          </a:blip>
          <a:srcRect l="8936" t="3732" b="15889"/>
          <a:stretch>
            <a:fillRect/>
          </a:stretch>
        </p:blipFill>
        <p:spPr bwMode="auto">
          <a:xfrm>
            <a:off x="20967" y="1289487"/>
            <a:ext cx="2318785" cy="128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p:cNvSpPr txBox="1"/>
          <p:nvPr/>
        </p:nvSpPr>
        <p:spPr>
          <a:xfrm>
            <a:off x="179512" y="312760"/>
            <a:ext cx="6840760" cy="646331"/>
          </a:xfrm>
          <a:prstGeom prst="rect">
            <a:avLst/>
          </a:prstGeom>
          <a:noFill/>
        </p:spPr>
        <p:txBody>
          <a:bodyPr wrap="square" rtlCol="0">
            <a:spAutoFit/>
          </a:bodyPr>
          <a:lstStyle/>
          <a:p>
            <a:r>
              <a:rPr lang="nl-NL" b="1" dirty="0">
                <a:solidFill>
                  <a:schemeClr val="accent3"/>
                </a:solidFill>
                <a:latin typeface="+mj-lt"/>
              </a:rPr>
              <a:t>Mixed Living </a:t>
            </a:r>
            <a:r>
              <a:rPr lang="nl-NL" b="1" dirty="0" err="1">
                <a:solidFill>
                  <a:schemeClr val="accent3"/>
                </a:solidFill>
                <a:latin typeface="+mj-lt"/>
              </a:rPr>
              <a:t>projects</a:t>
            </a:r>
            <a:r>
              <a:rPr lang="nl-NL" b="1" dirty="0">
                <a:solidFill>
                  <a:schemeClr val="accent3"/>
                </a:solidFill>
                <a:latin typeface="+mj-lt"/>
              </a:rPr>
              <a:t> of </a:t>
            </a:r>
            <a:r>
              <a:rPr lang="nl-NL" b="1" dirty="0" err="1">
                <a:solidFill>
                  <a:schemeClr val="accent3"/>
                </a:solidFill>
                <a:latin typeface="+mj-lt"/>
              </a:rPr>
              <a:t>the</a:t>
            </a:r>
            <a:r>
              <a:rPr lang="nl-NL" b="1" dirty="0">
                <a:solidFill>
                  <a:schemeClr val="accent3"/>
                </a:solidFill>
                <a:latin typeface="+mj-lt"/>
              </a:rPr>
              <a:t> Tussenvoorziening </a:t>
            </a:r>
            <a:r>
              <a:rPr lang="nl-NL" b="1" dirty="0" err="1">
                <a:solidFill>
                  <a:schemeClr val="accent3"/>
                </a:solidFill>
                <a:latin typeface="+mj-lt"/>
              </a:rPr>
              <a:t>since</a:t>
            </a:r>
            <a:r>
              <a:rPr lang="nl-NL" b="1" dirty="0">
                <a:solidFill>
                  <a:schemeClr val="accent3"/>
                </a:solidFill>
                <a:latin typeface="+mj-lt"/>
              </a:rPr>
              <a:t> 2016 : over 300 </a:t>
            </a:r>
            <a:r>
              <a:rPr lang="nl-NL" b="1" dirty="0" err="1">
                <a:solidFill>
                  <a:schemeClr val="accent3"/>
                </a:solidFill>
                <a:latin typeface="+mj-lt"/>
              </a:rPr>
              <a:t>houses</a:t>
            </a:r>
            <a:endParaRPr lang="nl-NL" b="1" dirty="0">
              <a:solidFill>
                <a:schemeClr val="accent3"/>
              </a:solidFill>
              <a:latin typeface="+mj-lt"/>
            </a:endParaRPr>
          </a:p>
        </p:txBody>
      </p:sp>
      <p:pic>
        <p:nvPicPr>
          <p:cNvPr id="13" name="Afbeelding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1639" y="3400116"/>
            <a:ext cx="2014254" cy="1614804"/>
          </a:xfrm>
          <a:prstGeom prst="rect">
            <a:avLst/>
          </a:prstGeom>
        </p:spPr>
      </p:pic>
      <p:sp>
        <p:nvSpPr>
          <p:cNvPr id="2" name="Tekstvak 1"/>
          <p:cNvSpPr txBox="1"/>
          <p:nvPr/>
        </p:nvSpPr>
        <p:spPr>
          <a:xfrm>
            <a:off x="0" y="1050600"/>
            <a:ext cx="1592424" cy="276999"/>
          </a:xfrm>
          <a:prstGeom prst="rect">
            <a:avLst/>
          </a:prstGeom>
          <a:noFill/>
        </p:spPr>
        <p:txBody>
          <a:bodyPr wrap="none" rtlCol="0">
            <a:spAutoFit/>
          </a:bodyPr>
          <a:lstStyle/>
          <a:p>
            <a:r>
              <a:rPr lang="nl-NL" sz="1200" dirty="0"/>
              <a:t>‘t Groene Sticht (2003)</a:t>
            </a:r>
          </a:p>
        </p:txBody>
      </p:sp>
      <p:sp>
        <p:nvSpPr>
          <p:cNvPr id="16" name="Tekstvak 15"/>
          <p:cNvSpPr txBox="1"/>
          <p:nvPr/>
        </p:nvSpPr>
        <p:spPr>
          <a:xfrm>
            <a:off x="2302425" y="1050601"/>
            <a:ext cx="1083951" cy="276999"/>
          </a:xfrm>
          <a:prstGeom prst="rect">
            <a:avLst/>
          </a:prstGeom>
          <a:noFill/>
        </p:spPr>
        <p:txBody>
          <a:bodyPr wrap="none" rtlCol="0">
            <a:spAutoFit/>
          </a:bodyPr>
          <a:lstStyle/>
          <a:p>
            <a:r>
              <a:rPr lang="nl-NL" sz="1200" dirty="0"/>
              <a:t> Parana (2014)</a:t>
            </a:r>
          </a:p>
        </p:txBody>
      </p:sp>
      <p:sp>
        <p:nvSpPr>
          <p:cNvPr id="17" name="Tekstvak 16"/>
          <p:cNvSpPr txBox="1"/>
          <p:nvPr/>
        </p:nvSpPr>
        <p:spPr>
          <a:xfrm>
            <a:off x="4549248" y="1052808"/>
            <a:ext cx="1079142" cy="276999"/>
          </a:xfrm>
          <a:prstGeom prst="rect">
            <a:avLst/>
          </a:prstGeom>
          <a:noFill/>
        </p:spPr>
        <p:txBody>
          <a:bodyPr wrap="none" rtlCol="0">
            <a:spAutoFit/>
          </a:bodyPr>
          <a:lstStyle/>
          <a:p>
            <a:r>
              <a:rPr lang="nl-NL" sz="1200" dirty="0"/>
              <a:t>Majella (2016)</a:t>
            </a:r>
          </a:p>
        </p:txBody>
      </p:sp>
      <p:sp>
        <p:nvSpPr>
          <p:cNvPr id="18" name="Tekstvak 17"/>
          <p:cNvSpPr txBox="1"/>
          <p:nvPr/>
        </p:nvSpPr>
        <p:spPr>
          <a:xfrm>
            <a:off x="6458297" y="1050602"/>
            <a:ext cx="1210588" cy="276999"/>
          </a:xfrm>
          <a:prstGeom prst="rect">
            <a:avLst/>
          </a:prstGeom>
          <a:noFill/>
        </p:spPr>
        <p:txBody>
          <a:bodyPr wrap="none" rtlCol="0">
            <a:spAutoFit/>
          </a:bodyPr>
          <a:lstStyle/>
          <a:p>
            <a:r>
              <a:rPr lang="nl-NL" sz="1200" dirty="0"/>
              <a:t>Place2BU (2018)</a:t>
            </a:r>
          </a:p>
        </p:txBody>
      </p:sp>
      <p:sp>
        <p:nvSpPr>
          <p:cNvPr id="19" name="Tekstvak 18"/>
          <p:cNvSpPr txBox="1"/>
          <p:nvPr/>
        </p:nvSpPr>
        <p:spPr>
          <a:xfrm>
            <a:off x="0" y="3115276"/>
            <a:ext cx="1442254" cy="276999"/>
          </a:xfrm>
          <a:prstGeom prst="rect">
            <a:avLst/>
          </a:prstGeom>
          <a:noFill/>
        </p:spPr>
        <p:txBody>
          <a:bodyPr wrap="none" rtlCol="0">
            <a:spAutoFit/>
          </a:bodyPr>
          <a:lstStyle/>
          <a:p>
            <a:r>
              <a:rPr lang="nl-NL" sz="1200" dirty="0"/>
              <a:t>Seyster Veste (2020)</a:t>
            </a:r>
          </a:p>
        </p:txBody>
      </p:sp>
      <p:sp>
        <p:nvSpPr>
          <p:cNvPr id="20" name="Tekstvak 19"/>
          <p:cNvSpPr txBox="1"/>
          <p:nvPr/>
        </p:nvSpPr>
        <p:spPr>
          <a:xfrm>
            <a:off x="1966035" y="3115276"/>
            <a:ext cx="939681" cy="276999"/>
          </a:xfrm>
          <a:prstGeom prst="rect">
            <a:avLst/>
          </a:prstGeom>
          <a:noFill/>
        </p:spPr>
        <p:txBody>
          <a:bodyPr wrap="none" rtlCol="0">
            <a:spAutoFit/>
          </a:bodyPr>
          <a:lstStyle/>
          <a:p>
            <a:r>
              <a:rPr lang="nl-NL" sz="1200" dirty="0"/>
              <a:t>Mixit (2020)</a:t>
            </a:r>
          </a:p>
        </p:txBody>
      </p:sp>
      <p:sp>
        <p:nvSpPr>
          <p:cNvPr id="21" name="Tekstvak 20"/>
          <p:cNvSpPr txBox="1"/>
          <p:nvPr/>
        </p:nvSpPr>
        <p:spPr>
          <a:xfrm>
            <a:off x="4283968" y="3115276"/>
            <a:ext cx="906017" cy="276999"/>
          </a:xfrm>
          <a:prstGeom prst="rect">
            <a:avLst/>
          </a:prstGeom>
          <a:noFill/>
        </p:spPr>
        <p:txBody>
          <a:bodyPr wrap="none" rtlCol="0">
            <a:spAutoFit/>
          </a:bodyPr>
          <a:lstStyle/>
          <a:p>
            <a:r>
              <a:rPr lang="nl-NL" sz="1200" dirty="0"/>
              <a:t>Livin (2020)</a:t>
            </a:r>
          </a:p>
        </p:txBody>
      </p:sp>
      <p:pic>
        <p:nvPicPr>
          <p:cNvPr id="6" name="Afbeelding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1142" y="3380639"/>
            <a:ext cx="2190077" cy="1642558"/>
          </a:xfrm>
          <a:prstGeom prst="rect">
            <a:avLst/>
          </a:prstGeom>
        </p:spPr>
      </p:pic>
      <p:sp>
        <p:nvSpPr>
          <p:cNvPr id="22" name="Tekstvak 21"/>
          <p:cNvSpPr txBox="1"/>
          <p:nvPr/>
        </p:nvSpPr>
        <p:spPr>
          <a:xfrm>
            <a:off x="6475389" y="3123117"/>
            <a:ext cx="1192955" cy="276999"/>
          </a:xfrm>
          <a:prstGeom prst="rect">
            <a:avLst/>
          </a:prstGeom>
          <a:noFill/>
        </p:spPr>
        <p:txBody>
          <a:bodyPr wrap="none" rtlCol="0">
            <a:spAutoFit/>
          </a:bodyPr>
          <a:lstStyle/>
          <a:p>
            <a:r>
              <a:rPr lang="nl-NL" sz="1200" dirty="0"/>
              <a:t>Meander (2020)</a:t>
            </a:r>
          </a:p>
        </p:txBody>
      </p:sp>
      <p:pic>
        <p:nvPicPr>
          <p:cNvPr id="8" name="Tussenvoorziening">
            <a:extLst>
              <a:ext uri="{FF2B5EF4-FFF2-40B4-BE49-F238E27FC236}">
                <a16:creationId xmlns:a16="http://schemas.microsoft.com/office/drawing/2014/main" id="{D3B5D14A-DD21-AB83-7F23-A5F3F33F700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86115" y="250015"/>
            <a:ext cx="1341078" cy="367200"/>
          </a:xfrm>
          <a:prstGeom prst="rect">
            <a:avLst/>
          </a:prstGeom>
        </p:spPr>
      </p:pic>
      <p:pic>
        <p:nvPicPr>
          <p:cNvPr id="9" name="Tijdelijke aanduiding voor inhoud 4" descr="Afbeelding met lucht, buiten, gebouw, reizen&#10;&#10;Automatisch gegenereerde beschrijving">
            <a:extLst>
              <a:ext uri="{FF2B5EF4-FFF2-40B4-BE49-F238E27FC236}">
                <a16:creationId xmlns:a16="http://schemas.microsoft.com/office/drawing/2014/main" id="{147CECCA-8838-770A-9AD9-14E2854C449E}"/>
              </a:ext>
            </a:extLst>
          </p:cNvPr>
          <p:cNvPicPr>
            <a:picLocks noChangeAspect="1"/>
          </p:cNvPicPr>
          <p:nvPr/>
        </p:nvPicPr>
        <p:blipFill rotWithShape="1">
          <a:blip r:embed="rId11"/>
          <a:srcRect l="-3406" t="1204" r="3406" b="9606"/>
          <a:stretch/>
        </p:blipFill>
        <p:spPr>
          <a:xfrm>
            <a:off x="6424356" y="3412501"/>
            <a:ext cx="2489057" cy="1610696"/>
          </a:xfrm>
          <a:prstGeom prst="rect">
            <a:avLst/>
          </a:prstGeom>
        </p:spPr>
      </p:pic>
      <p:pic>
        <p:nvPicPr>
          <p:cNvPr id="14" name="Afbeelding 13" descr="Afbeelding met buitenshuis, hemel, Landvoertuig, voertuig&#10;&#10;Automatisch gegenereerde beschrijving">
            <a:extLst>
              <a:ext uri="{FF2B5EF4-FFF2-40B4-BE49-F238E27FC236}">
                <a16:creationId xmlns:a16="http://schemas.microsoft.com/office/drawing/2014/main" id="{02332A45-554D-731B-E830-C40334F841E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414" r="9470"/>
          <a:stretch/>
        </p:blipFill>
        <p:spPr>
          <a:xfrm>
            <a:off x="2368315" y="1338378"/>
            <a:ext cx="2190077" cy="1236983"/>
          </a:xfrm>
          <a:prstGeom prst="rect">
            <a:avLst/>
          </a:prstGeom>
        </p:spPr>
      </p:pic>
    </p:spTree>
    <p:extLst>
      <p:ext uri="{BB962C8B-B14F-4D97-AF65-F5344CB8AC3E}">
        <p14:creationId xmlns:p14="http://schemas.microsoft.com/office/powerpoint/2010/main" val="388245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buitenshuis, hemel, gebouw, weg&#10;&#10;Automatisch gegenereerde beschrijving">
            <a:extLst>
              <a:ext uri="{FF2B5EF4-FFF2-40B4-BE49-F238E27FC236}">
                <a16:creationId xmlns:a16="http://schemas.microsoft.com/office/drawing/2014/main" id="{DE44F284-26D9-D41D-8FB2-8A5F4AF47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142103"/>
            <a:ext cx="3297501" cy="1881094"/>
          </a:xfrm>
          <a:prstGeom prst="rect">
            <a:avLst/>
          </a:prstGeom>
        </p:spPr>
      </p:pic>
      <p:pic>
        <p:nvPicPr>
          <p:cNvPr id="12" name="Afbeelding 11" descr="Afbeelding met buitenshuis, hemel, wolk, gebouw&#10;&#10;Automatisch gegenereerde beschrijving">
            <a:extLst>
              <a:ext uri="{FF2B5EF4-FFF2-40B4-BE49-F238E27FC236}">
                <a16:creationId xmlns:a16="http://schemas.microsoft.com/office/drawing/2014/main" id="{F536A4D5-F6DD-5228-0F46-328B965AC8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84" y="891066"/>
            <a:ext cx="3297501" cy="2010977"/>
          </a:xfrm>
          <a:prstGeom prst="rect">
            <a:avLst/>
          </a:prstGeom>
        </p:spPr>
      </p:pic>
      <p:pic>
        <p:nvPicPr>
          <p:cNvPr id="14" name="Afbeelding 13" descr="Afbeelding met gebouw, buitenshuis, raam, eigendom&#10;&#10;Automatisch gegenereerde beschrijving">
            <a:extLst>
              <a:ext uri="{FF2B5EF4-FFF2-40B4-BE49-F238E27FC236}">
                <a16:creationId xmlns:a16="http://schemas.microsoft.com/office/drawing/2014/main" id="{8D7BDC78-A113-5CA5-55BA-3C5D3C05F4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346"/>
          <a:stretch/>
        </p:blipFill>
        <p:spPr>
          <a:xfrm>
            <a:off x="621752" y="918741"/>
            <a:ext cx="3312368" cy="2009484"/>
          </a:xfrm>
          <a:prstGeom prst="rect">
            <a:avLst/>
          </a:prstGeom>
        </p:spPr>
      </p:pic>
      <p:pic>
        <p:nvPicPr>
          <p:cNvPr id="18" name="Afbeelding 17" descr="Afbeelding met buitenshuis, hemel, boom, wolk&#10;&#10;Automatisch gegenereerde beschrijving">
            <a:extLst>
              <a:ext uri="{FF2B5EF4-FFF2-40B4-BE49-F238E27FC236}">
                <a16:creationId xmlns:a16="http://schemas.microsoft.com/office/drawing/2014/main" id="{73178CC8-BECE-E1F5-A3B3-3128ADE9CC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3142104"/>
            <a:ext cx="3297501" cy="1881094"/>
          </a:xfrm>
          <a:prstGeom prst="rect">
            <a:avLst/>
          </a:prstGeom>
        </p:spPr>
      </p:pic>
      <p:sp>
        <p:nvSpPr>
          <p:cNvPr id="19" name="Tekstvak 18">
            <a:extLst>
              <a:ext uri="{FF2B5EF4-FFF2-40B4-BE49-F238E27FC236}">
                <a16:creationId xmlns:a16="http://schemas.microsoft.com/office/drawing/2014/main" id="{D3E5162C-5156-1E73-4EF9-4BBC790F05C3}"/>
              </a:ext>
            </a:extLst>
          </p:cNvPr>
          <p:cNvSpPr txBox="1"/>
          <p:nvPr/>
        </p:nvSpPr>
        <p:spPr>
          <a:xfrm>
            <a:off x="179512" y="312760"/>
            <a:ext cx="6840760" cy="369332"/>
          </a:xfrm>
          <a:prstGeom prst="rect">
            <a:avLst/>
          </a:prstGeom>
          <a:noFill/>
        </p:spPr>
        <p:txBody>
          <a:bodyPr wrap="square" rtlCol="0">
            <a:spAutoFit/>
          </a:bodyPr>
          <a:lstStyle/>
          <a:p>
            <a:r>
              <a:rPr lang="nl-NL" b="1" dirty="0" err="1">
                <a:solidFill>
                  <a:schemeClr val="accent3"/>
                </a:solidFill>
                <a:latin typeface="+mj-lt"/>
              </a:rPr>
              <a:t>After</a:t>
            </a:r>
            <a:r>
              <a:rPr lang="nl-NL" b="1" dirty="0">
                <a:solidFill>
                  <a:schemeClr val="accent3"/>
                </a:solidFill>
                <a:latin typeface="+mj-lt"/>
              </a:rPr>
              <a:t> 2021: Linschotensingel, Tango, Buur, Omloop</a:t>
            </a:r>
          </a:p>
        </p:txBody>
      </p:sp>
      <p:sp>
        <p:nvSpPr>
          <p:cNvPr id="20" name="Tekstvak 19">
            <a:extLst>
              <a:ext uri="{FF2B5EF4-FFF2-40B4-BE49-F238E27FC236}">
                <a16:creationId xmlns:a16="http://schemas.microsoft.com/office/drawing/2014/main" id="{EC3BC9A6-2B8C-B78C-E2A3-6F8E74B89036}"/>
              </a:ext>
            </a:extLst>
          </p:cNvPr>
          <p:cNvSpPr txBox="1"/>
          <p:nvPr/>
        </p:nvSpPr>
        <p:spPr>
          <a:xfrm>
            <a:off x="611560" y="648080"/>
            <a:ext cx="1648785" cy="276999"/>
          </a:xfrm>
          <a:prstGeom prst="rect">
            <a:avLst/>
          </a:prstGeom>
          <a:noFill/>
        </p:spPr>
        <p:txBody>
          <a:bodyPr wrap="none" rtlCol="0">
            <a:spAutoFit/>
          </a:bodyPr>
          <a:lstStyle/>
          <a:p>
            <a:r>
              <a:rPr lang="nl-NL" sz="1200" dirty="0"/>
              <a:t>Linschotensingel (2023)</a:t>
            </a:r>
          </a:p>
        </p:txBody>
      </p:sp>
      <p:sp>
        <p:nvSpPr>
          <p:cNvPr id="21" name="Tekstvak 20">
            <a:extLst>
              <a:ext uri="{FF2B5EF4-FFF2-40B4-BE49-F238E27FC236}">
                <a16:creationId xmlns:a16="http://schemas.microsoft.com/office/drawing/2014/main" id="{B55E8A94-0FA4-6243-F9A6-BAAFB5D64636}"/>
              </a:ext>
            </a:extLst>
          </p:cNvPr>
          <p:cNvSpPr txBox="1"/>
          <p:nvPr/>
        </p:nvSpPr>
        <p:spPr>
          <a:xfrm>
            <a:off x="4139984" y="619519"/>
            <a:ext cx="992579" cy="276999"/>
          </a:xfrm>
          <a:prstGeom prst="rect">
            <a:avLst/>
          </a:prstGeom>
          <a:noFill/>
        </p:spPr>
        <p:txBody>
          <a:bodyPr wrap="none" rtlCol="0">
            <a:spAutoFit/>
          </a:bodyPr>
          <a:lstStyle/>
          <a:p>
            <a:r>
              <a:rPr lang="nl-NL" sz="1200" dirty="0"/>
              <a:t>Tango (2023)</a:t>
            </a:r>
          </a:p>
        </p:txBody>
      </p:sp>
      <p:sp>
        <p:nvSpPr>
          <p:cNvPr id="22" name="Tekstvak 21">
            <a:extLst>
              <a:ext uri="{FF2B5EF4-FFF2-40B4-BE49-F238E27FC236}">
                <a16:creationId xmlns:a16="http://schemas.microsoft.com/office/drawing/2014/main" id="{98A54B8E-3FE6-CA1F-D5E4-E2F3AF3DC57F}"/>
              </a:ext>
            </a:extLst>
          </p:cNvPr>
          <p:cNvSpPr txBox="1"/>
          <p:nvPr/>
        </p:nvSpPr>
        <p:spPr>
          <a:xfrm>
            <a:off x="611560" y="2873990"/>
            <a:ext cx="922047" cy="276999"/>
          </a:xfrm>
          <a:prstGeom prst="rect">
            <a:avLst/>
          </a:prstGeom>
          <a:noFill/>
        </p:spPr>
        <p:txBody>
          <a:bodyPr wrap="none" rtlCol="0">
            <a:spAutoFit/>
          </a:bodyPr>
          <a:lstStyle/>
          <a:p>
            <a:r>
              <a:rPr lang="nl-NL" sz="1200" dirty="0"/>
              <a:t>Buur (2024)</a:t>
            </a:r>
          </a:p>
        </p:txBody>
      </p:sp>
      <p:sp>
        <p:nvSpPr>
          <p:cNvPr id="23" name="Tekstvak 22">
            <a:extLst>
              <a:ext uri="{FF2B5EF4-FFF2-40B4-BE49-F238E27FC236}">
                <a16:creationId xmlns:a16="http://schemas.microsoft.com/office/drawing/2014/main" id="{49C926B8-6C21-7237-BC43-0B004AA9470B}"/>
              </a:ext>
            </a:extLst>
          </p:cNvPr>
          <p:cNvSpPr txBox="1"/>
          <p:nvPr/>
        </p:nvSpPr>
        <p:spPr>
          <a:xfrm>
            <a:off x="4139952" y="2883574"/>
            <a:ext cx="1124026" cy="276999"/>
          </a:xfrm>
          <a:prstGeom prst="rect">
            <a:avLst/>
          </a:prstGeom>
          <a:noFill/>
        </p:spPr>
        <p:txBody>
          <a:bodyPr wrap="none" rtlCol="0">
            <a:spAutoFit/>
          </a:bodyPr>
          <a:lstStyle/>
          <a:p>
            <a:r>
              <a:rPr lang="nl-NL" sz="1200" dirty="0"/>
              <a:t>Omloop (2024)</a:t>
            </a:r>
          </a:p>
        </p:txBody>
      </p:sp>
      <p:pic>
        <p:nvPicPr>
          <p:cNvPr id="2" name="Tussenvoorziening">
            <a:extLst>
              <a:ext uri="{FF2B5EF4-FFF2-40B4-BE49-F238E27FC236}">
                <a16:creationId xmlns:a16="http://schemas.microsoft.com/office/drawing/2014/main" id="{A4E13232-1748-5CB7-3348-8B03722ADF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6115" y="250015"/>
            <a:ext cx="1341078" cy="367200"/>
          </a:xfrm>
          <a:prstGeom prst="rect">
            <a:avLst/>
          </a:prstGeom>
        </p:spPr>
      </p:pic>
    </p:spTree>
    <p:extLst>
      <p:ext uri="{BB962C8B-B14F-4D97-AF65-F5344CB8AC3E}">
        <p14:creationId xmlns:p14="http://schemas.microsoft.com/office/powerpoint/2010/main" val="385700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39482-5881-4716-A51A-74FB781B1288}"/>
              </a:ext>
            </a:extLst>
          </p:cNvPr>
          <p:cNvSpPr>
            <a:spLocks noGrp="1"/>
          </p:cNvSpPr>
          <p:nvPr>
            <p:ph type="ctrTitle"/>
          </p:nvPr>
        </p:nvSpPr>
        <p:spPr>
          <a:xfrm>
            <a:off x="316950" y="1189930"/>
            <a:ext cx="3456384" cy="2769989"/>
          </a:xfrm>
        </p:spPr>
        <p:txBody>
          <a:bodyPr/>
          <a:lstStyle/>
          <a:p>
            <a:r>
              <a:rPr lang="en-US" sz="3600" dirty="0"/>
              <a:t>Communal spaces Mixed Housing projects </a:t>
            </a:r>
            <a:br>
              <a:rPr lang="en-US" sz="3600" dirty="0"/>
            </a:br>
            <a:endParaRPr lang="nl-NL" sz="3600" dirty="0"/>
          </a:p>
        </p:txBody>
      </p:sp>
      <p:sp>
        <p:nvSpPr>
          <p:cNvPr id="4" name="Tijdelijke aanduiding voor datum 3">
            <a:extLst>
              <a:ext uri="{FF2B5EF4-FFF2-40B4-BE49-F238E27FC236}">
                <a16:creationId xmlns:a16="http://schemas.microsoft.com/office/drawing/2014/main" id="{D0B7BFD7-45A9-4E2D-8E35-D778541F5D73}"/>
              </a:ext>
            </a:extLst>
          </p:cNvPr>
          <p:cNvSpPr>
            <a:spLocks noGrp="1"/>
          </p:cNvSpPr>
          <p:nvPr>
            <p:ph type="dt" sz="half" idx="10"/>
          </p:nvPr>
        </p:nvSpPr>
        <p:spPr>
          <a:xfrm>
            <a:off x="522513" y="4679497"/>
            <a:ext cx="2103120" cy="153888"/>
          </a:xfrm>
        </p:spPr>
        <p:txBody>
          <a:bodyPr/>
          <a:lstStyle/>
          <a:p>
            <a:r>
              <a:rPr lang="nl-NL" b="1" dirty="0">
                <a:solidFill>
                  <a:schemeClr val="tx1"/>
                </a:solidFill>
              </a:rPr>
              <a:t>Presentation FEANTSA </a:t>
            </a:r>
            <a:r>
              <a:rPr lang="nl-NL" b="1" dirty="0" err="1">
                <a:solidFill>
                  <a:schemeClr val="tx1"/>
                </a:solidFill>
              </a:rPr>
              <a:t>June</a:t>
            </a:r>
            <a:r>
              <a:rPr lang="nl-NL" b="1" dirty="0">
                <a:solidFill>
                  <a:schemeClr val="tx1"/>
                </a:solidFill>
              </a:rPr>
              <a:t> 2024</a:t>
            </a:r>
            <a:endParaRPr lang="en-US" b="1" dirty="0">
              <a:solidFill>
                <a:schemeClr val="tx1"/>
              </a:solidFill>
            </a:endParaRPr>
          </a:p>
        </p:txBody>
      </p:sp>
      <p:pic>
        <p:nvPicPr>
          <p:cNvPr id="10" name="Tijdelijke aanduiding voor afbeelding 9" descr="Afbeelding met kerstboom, kerstmis, boom, kerstversiering&#10;&#10;Automatisch gegenereerde beschrijving">
            <a:extLst>
              <a:ext uri="{FF2B5EF4-FFF2-40B4-BE49-F238E27FC236}">
                <a16:creationId xmlns:a16="http://schemas.microsoft.com/office/drawing/2014/main" id="{6F21FE9E-8E03-036F-0EF9-6064703A9411}"/>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8532" r="8532"/>
          <a:stretch>
            <a:fillRect/>
          </a:stretch>
        </p:blipFill>
        <p:spPr/>
      </p:pic>
      <p:pic>
        <p:nvPicPr>
          <p:cNvPr id="11" name="Tussenvoorziening">
            <a:extLst>
              <a:ext uri="{FF2B5EF4-FFF2-40B4-BE49-F238E27FC236}">
                <a16:creationId xmlns:a16="http://schemas.microsoft.com/office/drawing/2014/main" id="{0C3BB650-CBB2-AE51-43E8-0F7DF23852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328" y="4479557"/>
            <a:ext cx="1341078" cy="367200"/>
          </a:xfrm>
          <a:prstGeom prst="rect">
            <a:avLst/>
          </a:prstGeom>
        </p:spPr>
      </p:pic>
    </p:spTree>
    <p:extLst>
      <p:ext uri="{BB962C8B-B14F-4D97-AF65-F5344CB8AC3E}">
        <p14:creationId xmlns:p14="http://schemas.microsoft.com/office/powerpoint/2010/main" val="103274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39482-5881-4716-A51A-74FB781B1288}"/>
              </a:ext>
            </a:extLst>
          </p:cNvPr>
          <p:cNvSpPr>
            <a:spLocks noGrp="1"/>
          </p:cNvSpPr>
          <p:nvPr>
            <p:ph type="ctrTitle"/>
          </p:nvPr>
        </p:nvSpPr>
        <p:spPr>
          <a:xfrm>
            <a:off x="386846" y="198661"/>
            <a:ext cx="2825500" cy="800219"/>
          </a:xfrm>
        </p:spPr>
        <p:txBody>
          <a:bodyPr/>
          <a:lstStyle/>
          <a:p>
            <a:r>
              <a:rPr lang="nl-NL" sz="2600" dirty="0">
                <a:solidFill>
                  <a:schemeClr val="accent3"/>
                </a:solidFill>
              </a:rPr>
              <a:t>Mixed Living </a:t>
            </a:r>
            <a:br>
              <a:rPr lang="nl-NL" sz="2600" dirty="0">
                <a:solidFill>
                  <a:schemeClr val="accent3"/>
                </a:solidFill>
              </a:rPr>
            </a:br>
            <a:r>
              <a:rPr lang="nl-NL" sz="2600" dirty="0" err="1">
                <a:solidFill>
                  <a:schemeClr val="accent3"/>
                </a:solidFill>
              </a:rPr>
              <a:t>the</a:t>
            </a:r>
            <a:r>
              <a:rPr lang="nl-NL" sz="2600" dirty="0">
                <a:solidFill>
                  <a:schemeClr val="accent3"/>
                </a:solidFill>
              </a:rPr>
              <a:t> </a:t>
            </a:r>
            <a:r>
              <a:rPr lang="nl-NL" sz="2600" dirty="0" err="1">
                <a:solidFill>
                  <a:schemeClr val="accent3"/>
                </a:solidFill>
              </a:rPr>
              <a:t>key</a:t>
            </a:r>
            <a:r>
              <a:rPr lang="nl-NL" sz="2600" dirty="0">
                <a:solidFill>
                  <a:schemeClr val="accent3"/>
                </a:solidFill>
              </a:rPr>
              <a:t> </a:t>
            </a:r>
            <a:r>
              <a:rPr lang="nl-NL" sz="2600" dirty="0" err="1">
                <a:solidFill>
                  <a:schemeClr val="accent3"/>
                </a:solidFill>
              </a:rPr>
              <a:t>elements</a:t>
            </a:r>
            <a:r>
              <a:rPr lang="nl-NL" sz="2600" dirty="0">
                <a:solidFill>
                  <a:schemeClr val="accent3"/>
                </a:solidFill>
              </a:rPr>
              <a:t> (1)</a:t>
            </a:r>
          </a:p>
        </p:txBody>
      </p:sp>
      <p:sp>
        <p:nvSpPr>
          <p:cNvPr id="3" name="Ondertitel 2">
            <a:extLst>
              <a:ext uri="{FF2B5EF4-FFF2-40B4-BE49-F238E27FC236}">
                <a16:creationId xmlns:a16="http://schemas.microsoft.com/office/drawing/2014/main" id="{F8C05730-EA6D-433C-8A88-D95C072782D6}"/>
              </a:ext>
            </a:extLst>
          </p:cNvPr>
          <p:cNvSpPr>
            <a:spLocks noGrp="1"/>
          </p:cNvSpPr>
          <p:nvPr>
            <p:ph type="subTitle" idx="4"/>
          </p:nvPr>
        </p:nvSpPr>
        <p:spPr>
          <a:xfrm>
            <a:off x="386846" y="1278781"/>
            <a:ext cx="3681098" cy="2197525"/>
          </a:xfrm>
        </p:spPr>
        <p:txBody>
          <a:bodyPr/>
          <a:lstStyle/>
          <a:p>
            <a:pPr marL="342900" indent="-342900">
              <a:buFont typeface="Arial" panose="020B0604020202020204" pitchFamily="34" charset="0"/>
              <a:buChar char="•"/>
            </a:pPr>
            <a:r>
              <a:rPr lang="nl-NL" sz="1500" dirty="0">
                <a:latin typeface="Calibri Light" panose="020F0302020204030204" pitchFamily="34" charset="0"/>
              </a:rPr>
              <a:t>Commitment of </a:t>
            </a:r>
            <a:r>
              <a:rPr lang="nl-NL" sz="1500" dirty="0" err="1">
                <a:latin typeface="Calibri Light" panose="020F0302020204030204" pitchFamily="34" charset="0"/>
              </a:rPr>
              <a:t>all</a:t>
            </a:r>
            <a:r>
              <a:rPr lang="nl-NL" sz="1500" dirty="0">
                <a:latin typeface="Calibri Light" panose="020F0302020204030204" pitchFamily="34" charset="0"/>
              </a:rPr>
              <a:t> partners</a:t>
            </a:r>
          </a:p>
          <a:p>
            <a:pPr marL="342900" indent="-342900">
              <a:buFont typeface="Arial" panose="020B0604020202020204" pitchFamily="34" charset="0"/>
              <a:buChar char="•"/>
            </a:pPr>
            <a:r>
              <a:rPr lang="nl-NL" sz="1500" dirty="0">
                <a:latin typeface="Calibri Light" panose="020F0302020204030204" pitchFamily="34" charset="0"/>
              </a:rPr>
              <a:t>A community </a:t>
            </a:r>
            <a:r>
              <a:rPr lang="nl-NL" sz="1500" dirty="0" err="1">
                <a:latin typeface="Calibri Light" panose="020F0302020204030204" pitchFamily="34" charset="0"/>
              </a:rPr>
              <a:t>association</a:t>
            </a:r>
            <a:r>
              <a:rPr lang="nl-NL" sz="1500" dirty="0">
                <a:latin typeface="Calibri Light" panose="020F0302020204030204" pitchFamily="34" charset="0"/>
              </a:rPr>
              <a:t> (</a:t>
            </a:r>
            <a:r>
              <a:rPr lang="nl-NL" sz="1500" dirty="0" err="1">
                <a:latin typeface="Calibri Light" panose="020F0302020204030204" pitchFamily="34" charset="0"/>
              </a:rPr>
              <a:t>ownership</a:t>
            </a:r>
            <a:r>
              <a:rPr lang="nl-NL" sz="1500" dirty="0">
                <a:latin typeface="Calibri Light" panose="020F0302020204030204" pitchFamily="34" charset="0"/>
              </a:rPr>
              <a:t>)</a:t>
            </a:r>
          </a:p>
          <a:p>
            <a:pPr marL="342900" indent="-342900">
              <a:buFont typeface="Arial" panose="020B0604020202020204" pitchFamily="34" charset="0"/>
              <a:buChar char="•"/>
            </a:pPr>
            <a:r>
              <a:rPr lang="nl-NL" sz="1500" dirty="0" err="1">
                <a:latin typeface="Calibri Light" panose="020F0302020204030204" pitchFamily="34" charset="0"/>
              </a:rPr>
              <a:t>Clear</a:t>
            </a:r>
            <a:r>
              <a:rPr lang="nl-NL" sz="1500" dirty="0">
                <a:latin typeface="Calibri Light" panose="020F0302020204030204" pitchFamily="34" charset="0"/>
              </a:rPr>
              <a:t> </a:t>
            </a:r>
            <a:r>
              <a:rPr lang="nl-NL" sz="1500" dirty="0" err="1">
                <a:latin typeface="Calibri Light" panose="020F0302020204030204" pitchFamily="34" charset="0"/>
              </a:rPr>
              <a:t>selection</a:t>
            </a:r>
            <a:r>
              <a:rPr lang="nl-NL" sz="1500" dirty="0">
                <a:latin typeface="Calibri Light" panose="020F0302020204030204" pitchFamily="34" charset="0"/>
              </a:rPr>
              <a:t> procedures </a:t>
            </a:r>
          </a:p>
          <a:p>
            <a:pPr marL="342900" indent="-342900">
              <a:buFont typeface="Arial" panose="020B0604020202020204" pitchFamily="34" charset="0"/>
              <a:buChar char="•"/>
            </a:pPr>
            <a:r>
              <a:rPr lang="nl-NL" sz="1500" dirty="0">
                <a:latin typeface="Calibri Light" panose="020F0302020204030204" pitchFamily="34" charset="0"/>
              </a:rPr>
              <a:t>Diverse </a:t>
            </a:r>
            <a:r>
              <a:rPr lang="nl-NL" sz="1500" dirty="0" err="1">
                <a:latin typeface="Calibri Light" panose="020F0302020204030204" pitchFamily="34" charset="0"/>
              </a:rPr>
              <a:t>activities</a:t>
            </a:r>
            <a:r>
              <a:rPr lang="nl-NL" sz="1500" dirty="0">
                <a:latin typeface="Calibri Light" panose="020F0302020204030204" pitchFamily="34" charset="0"/>
              </a:rPr>
              <a:t> </a:t>
            </a:r>
            <a:r>
              <a:rPr lang="nl-NL" sz="1500" dirty="0" err="1">
                <a:latin typeface="Calibri Light" panose="020F0302020204030204" pitchFamily="34" charset="0"/>
              </a:rPr>
              <a:t>and</a:t>
            </a:r>
            <a:r>
              <a:rPr lang="nl-NL" sz="1500" dirty="0">
                <a:latin typeface="Calibri Light" panose="020F0302020204030204" pitchFamily="34" charset="0"/>
              </a:rPr>
              <a:t> meeting </a:t>
            </a:r>
            <a:r>
              <a:rPr lang="nl-NL" sz="1500" dirty="0" err="1">
                <a:latin typeface="Calibri Light" panose="020F0302020204030204" pitchFamily="34" charset="0"/>
              </a:rPr>
              <a:t>concepts</a:t>
            </a:r>
            <a:endParaRPr lang="nl-NL" sz="1500" dirty="0">
              <a:latin typeface="Calibri Light" panose="020F0302020204030204" pitchFamily="34" charset="0"/>
            </a:endParaRPr>
          </a:p>
          <a:p>
            <a:pPr marL="342900" indent="-342900">
              <a:buFont typeface="Arial" panose="020B0604020202020204" pitchFamily="34" charset="0"/>
              <a:buChar char="•"/>
            </a:pPr>
            <a:r>
              <a:rPr lang="nl-NL" sz="1500" dirty="0" err="1">
                <a:latin typeface="Calibri Light" panose="020F0302020204030204" pitchFamily="34" charset="0"/>
              </a:rPr>
              <a:t>Clear</a:t>
            </a:r>
            <a:r>
              <a:rPr lang="nl-NL" sz="1500" dirty="0">
                <a:latin typeface="Calibri Light" panose="020F0302020204030204" pitchFamily="34" charset="0"/>
              </a:rPr>
              <a:t> house </a:t>
            </a:r>
            <a:r>
              <a:rPr lang="nl-NL" sz="1500" dirty="0" err="1">
                <a:latin typeface="Calibri Light" panose="020F0302020204030204" pitchFamily="34" charset="0"/>
              </a:rPr>
              <a:t>and</a:t>
            </a:r>
            <a:r>
              <a:rPr lang="nl-NL" sz="1500" dirty="0">
                <a:latin typeface="Calibri Light" panose="020F0302020204030204" pitchFamily="34" charset="0"/>
              </a:rPr>
              <a:t> living </a:t>
            </a:r>
            <a:r>
              <a:rPr lang="nl-NL" sz="1500" dirty="0" err="1">
                <a:latin typeface="Calibri Light" panose="020F0302020204030204" pitchFamily="34" charset="0"/>
              </a:rPr>
              <a:t>rules</a:t>
            </a:r>
            <a:endParaRPr lang="nl-NL" sz="1500" dirty="0">
              <a:latin typeface="Calibri Light" panose="020F0302020204030204" pitchFamily="34" charset="0"/>
            </a:endParaRPr>
          </a:p>
          <a:p>
            <a:pPr marL="342900" indent="-342900">
              <a:buFont typeface="Arial" panose="020B0604020202020204" pitchFamily="34" charset="0"/>
              <a:buChar char="•"/>
            </a:pPr>
            <a:r>
              <a:rPr lang="nl-NL" sz="1500" dirty="0">
                <a:latin typeface="Calibri Light" panose="020F0302020204030204" pitchFamily="34" charset="0"/>
              </a:rPr>
              <a:t>Community building: coaching </a:t>
            </a:r>
            <a:r>
              <a:rPr lang="nl-NL" sz="1500" dirty="0" err="1">
                <a:latin typeface="Calibri Light" panose="020F0302020204030204" pitchFamily="34" charset="0"/>
              </a:rPr>
              <a:t>and</a:t>
            </a:r>
            <a:r>
              <a:rPr lang="nl-NL" sz="1500" dirty="0">
                <a:latin typeface="Calibri Light" panose="020F0302020204030204" pitchFamily="34" charset="0"/>
              </a:rPr>
              <a:t> information </a:t>
            </a:r>
            <a:r>
              <a:rPr lang="nl-NL" sz="1500" dirty="0" err="1">
                <a:latin typeface="Calibri Light" panose="020F0302020204030204" pitchFamily="34" charset="0"/>
              </a:rPr>
              <a:t>for</a:t>
            </a:r>
            <a:r>
              <a:rPr lang="nl-NL" sz="1500" dirty="0">
                <a:latin typeface="Calibri Light" panose="020F0302020204030204" pitchFamily="34" charset="0"/>
              </a:rPr>
              <a:t> clients </a:t>
            </a:r>
            <a:r>
              <a:rPr lang="nl-NL" sz="1500" dirty="0" err="1">
                <a:latin typeface="Calibri Light" panose="020F0302020204030204" pitchFamily="34" charset="0"/>
              </a:rPr>
              <a:t>and</a:t>
            </a:r>
            <a:r>
              <a:rPr lang="nl-NL" sz="1500" dirty="0">
                <a:latin typeface="Calibri Light" panose="020F0302020204030204" pitchFamily="34" charset="0"/>
              </a:rPr>
              <a:t> community.</a:t>
            </a:r>
          </a:p>
          <a:p>
            <a:pPr marL="342900" indent="-342900">
              <a:buFont typeface="Arial" panose="020B0604020202020204" pitchFamily="34" charset="0"/>
              <a:buChar char="•"/>
            </a:pPr>
            <a:r>
              <a:rPr lang="nl-NL" sz="1500" dirty="0">
                <a:latin typeface="Calibri Light" panose="020F0302020204030204" pitchFamily="34" charset="0"/>
              </a:rPr>
              <a:t>Strong </a:t>
            </a:r>
            <a:r>
              <a:rPr lang="nl-NL" sz="1500" dirty="0" err="1">
                <a:latin typeface="Calibri Light" panose="020F0302020204030204" pitchFamily="34" charset="0"/>
              </a:rPr>
              <a:t>and</a:t>
            </a:r>
            <a:r>
              <a:rPr lang="nl-NL" sz="1500" dirty="0">
                <a:latin typeface="Calibri Light" panose="020F0302020204030204" pitchFamily="34" charset="0"/>
              </a:rPr>
              <a:t> </a:t>
            </a:r>
            <a:r>
              <a:rPr lang="nl-NL" sz="1500" dirty="0" err="1">
                <a:latin typeface="Calibri Light" panose="020F0302020204030204" pitchFamily="34" charset="0"/>
              </a:rPr>
              <a:t>flexible</a:t>
            </a:r>
            <a:r>
              <a:rPr lang="nl-NL" sz="1500" dirty="0">
                <a:latin typeface="Calibri Light" panose="020F0302020204030204" pitchFamily="34" charset="0"/>
              </a:rPr>
              <a:t> support team </a:t>
            </a:r>
          </a:p>
        </p:txBody>
      </p:sp>
      <p:pic>
        <p:nvPicPr>
          <p:cNvPr id="7" name="Tijdelijke aanduiding voor afbeelding 17">
            <a:extLst>
              <a:ext uri="{FF2B5EF4-FFF2-40B4-BE49-F238E27FC236}">
                <a16:creationId xmlns:a16="http://schemas.microsoft.com/office/drawing/2014/main" id="{FB8EEFA1-F787-C9EA-B527-7608DE6CF74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0979" b="20979"/>
          <a:stretch/>
        </p:blipFill>
        <p:spPr>
          <a:xfrm>
            <a:off x="3757613" y="0"/>
            <a:ext cx="5386387" cy="4175125"/>
          </a:xfrm>
          <a:custGeom>
            <a:avLst/>
            <a:gdLst>
              <a:gd name="connsiteX0" fmla="*/ 0 w 5386698"/>
              <a:gd name="connsiteY0" fmla="*/ 0 h 4175125"/>
              <a:gd name="connsiteX1" fmla="*/ 5386698 w 5386698"/>
              <a:gd name="connsiteY1" fmla="*/ 0 h 4175125"/>
              <a:gd name="connsiteX2" fmla="*/ 5386698 w 5386698"/>
              <a:gd name="connsiteY2" fmla="*/ 4175125 h 4175125"/>
              <a:gd name="connsiteX3" fmla="*/ 693949 w 5386698"/>
              <a:gd name="connsiteY3" fmla="*/ 4175125 h 4175125"/>
            </a:gdLst>
            <a:ahLst/>
            <a:cxnLst>
              <a:cxn ang="0">
                <a:pos x="connsiteX0" y="connsiteY0"/>
              </a:cxn>
              <a:cxn ang="0">
                <a:pos x="connsiteX1" y="connsiteY1"/>
              </a:cxn>
              <a:cxn ang="0">
                <a:pos x="connsiteX2" y="connsiteY2"/>
              </a:cxn>
              <a:cxn ang="0">
                <a:pos x="connsiteX3" y="connsiteY3"/>
              </a:cxn>
            </a:cxnLst>
            <a:rect l="l" t="t" r="r" b="b"/>
            <a:pathLst>
              <a:path w="5386698" h="4175125">
                <a:moveTo>
                  <a:pt x="0" y="0"/>
                </a:moveTo>
                <a:lnTo>
                  <a:pt x="5386698" y="0"/>
                </a:lnTo>
                <a:lnTo>
                  <a:pt x="5386698" y="4175125"/>
                </a:lnTo>
                <a:lnTo>
                  <a:pt x="693949" y="4175125"/>
                </a:lnTo>
                <a:close/>
              </a:path>
            </a:pathLst>
          </a:custGeom>
        </p:spPr>
      </p:pic>
      <p:sp>
        <p:nvSpPr>
          <p:cNvPr id="4" name="Rechthoek 3">
            <a:extLst>
              <a:ext uri="{FF2B5EF4-FFF2-40B4-BE49-F238E27FC236}">
                <a16:creationId xmlns:a16="http://schemas.microsoft.com/office/drawing/2014/main" id="{9D703449-F817-C129-BE04-022930B6F61E}"/>
              </a:ext>
            </a:extLst>
          </p:cNvPr>
          <p:cNvSpPr/>
          <p:nvPr/>
        </p:nvSpPr>
        <p:spPr>
          <a:xfrm>
            <a:off x="6876256" y="4303117"/>
            <a:ext cx="2160240"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Tussenvoorziening">
            <a:extLst>
              <a:ext uri="{FF2B5EF4-FFF2-40B4-BE49-F238E27FC236}">
                <a16:creationId xmlns:a16="http://schemas.microsoft.com/office/drawing/2014/main" id="{66645850-5C3C-AD4D-B345-3C81C79B92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328" y="4479557"/>
            <a:ext cx="1341078" cy="367200"/>
          </a:xfrm>
          <a:prstGeom prst="rect">
            <a:avLst/>
          </a:prstGeom>
        </p:spPr>
      </p:pic>
      <p:sp>
        <p:nvSpPr>
          <p:cNvPr id="5" name="Tijdelijke aanduiding voor datum 3">
            <a:extLst>
              <a:ext uri="{FF2B5EF4-FFF2-40B4-BE49-F238E27FC236}">
                <a16:creationId xmlns:a16="http://schemas.microsoft.com/office/drawing/2014/main" id="{C8A42065-8C04-6CDD-A761-577BAFBE46E7}"/>
              </a:ext>
            </a:extLst>
          </p:cNvPr>
          <p:cNvSpPr>
            <a:spLocks noGrp="1"/>
          </p:cNvSpPr>
          <p:nvPr>
            <p:ph type="dt" sz="half" idx="10"/>
          </p:nvPr>
        </p:nvSpPr>
        <p:spPr>
          <a:xfrm>
            <a:off x="522513" y="4679497"/>
            <a:ext cx="2103120" cy="153888"/>
          </a:xfrm>
        </p:spPr>
        <p:txBody>
          <a:bodyPr/>
          <a:lstStyle/>
          <a:p>
            <a:r>
              <a:rPr lang="nl-NL" b="1" dirty="0">
                <a:solidFill>
                  <a:schemeClr val="tx1"/>
                </a:solidFill>
              </a:rPr>
              <a:t>Presentation FEANTSA </a:t>
            </a:r>
            <a:r>
              <a:rPr lang="nl-NL" b="1" dirty="0" err="1">
                <a:solidFill>
                  <a:schemeClr val="tx1"/>
                </a:solidFill>
              </a:rPr>
              <a:t>June</a:t>
            </a:r>
            <a:r>
              <a:rPr lang="nl-NL" b="1" dirty="0">
                <a:solidFill>
                  <a:schemeClr val="tx1"/>
                </a:solidFill>
              </a:rPr>
              <a:t> 2024</a:t>
            </a:r>
            <a:endParaRPr lang="en-US" b="1" dirty="0">
              <a:solidFill>
                <a:schemeClr val="tx1"/>
              </a:solidFill>
            </a:endParaRPr>
          </a:p>
        </p:txBody>
      </p:sp>
    </p:spTree>
    <p:extLst>
      <p:ext uri="{BB962C8B-B14F-4D97-AF65-F5344CB8AC3E}">
        <p14:creationId xmlns:p14="http://schemas.microsoft.com/office/powerpoint/2010/main" val="127775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39482-5881-4716-A51A-74FB781B1288}"/>
              </a:ext>
            </a:extLst>
          </p:cNvPr>
          <p:cNvSpPr>
            <a:spLocks noGrp="1"/>
          </p:cNvSpPr>
          <p:nvPr>
            <p:ph type="ctrTitle"/>
          </p:nvPr>
        </p:nvSpPr>
        <p:spPr>
          <a:xfrm>
            <a:off x="546561" y="89053"/>
            <a:ext cx="2825500" cy="800219"/>
          </a:xfrm>
        </p:spPr>
        <p:txBody>
          <a:bodyPr/>
          <a:lstStyle/>
          <a:p>
            <a:r>
              <a:rPr lang="en-US" sz="2600" dirty="0">
                <a:solidFill>
                  <a:schemeClr val="accent3"/>
                </a:solidFill>
              </a:rPr>
              <a:t>Mixed Living</a:t>
            </a:r>
            <a:br>
              <a:rPr lang="en-US" sz="2600" dirty="0">
                <a:solidFill>
                  <a:schemeClr val="accent3"/>
                </a:solidFill>
              </a:rPr>
            </a:br>
            <a:r>
              <a:rPr lang="en-US" sz="2600" dirty="0">
                <a:solidFill>
                  <a:schemeClr val="accent3"/>
                </a:solidFill>
              </a:rPr>
              <a:t>the key elements (2)</a:t>
            </a:r>
            <a:endParaRPr lang="nl-NL" sz="2600" dirty="0">
              <a:solidFill>
                <a:schemeClr val="accent3"/>
              </a:solidFill>
            </a:endParaRPr>
          </a:p>
        </p:txBody>
      </p:sp>
      <p:sp>
        <p:nvSpPr>
          <p:cNvPr id="3" name="Ondertitel 2">
            <a:extLst>
              <a:ext uri="{FF2B5EF4-FFF2-40B4-BE49-F238E27FC236}">
                <a16:creationId xmlns:a16="http://schemas.microsoft.com/office/drawing/2014/main" id="{F8C05730-EA6D-433C-8A88-D95C072782D6}"/>
              </a:ext>
            </a:extLst>
          </p:cNvPr>
          <p:cNvSpPr>
            <a:spLocks noGrp="1"/>
          </p:cNvSpPr>
          <p:nvPr>
            <p:ph type="subTitle" idx="4"/>
          </p:nvPr>
        </p:nvSpPr>
        <p:spPr>
          <a:xfrm>
            <a:off x="179512" y="869605"/>
            <a:ext cx="3825114" cy="3305520"/>
          </a:xfrm>
        </p:spPr>
        <p:txBody>
          <a:bodyPr/>
          <a:lstStyle/>
          <a:p>
            <a:pPr marL="342900" indent="-342900">
              <a:buFont typeface="Arial" panose="020B0604020202020204" pitchFamily="34" charset="0"/>
              <a:buChar char="•"/>
            </a:pPr>
            <a:r>
              <a:rPr lang="en-US" sz="1500" dirty="0">
                <a:latin typeface="Calibri Light" panose="020F0302020204030204" pitchFamily="34" charset="0"/>
              </a:rPr>
              <a:t>Clear expectations from the start: see the participation paradox</a:t>
            </a:r>
          </a:p>
          <a:p>
            <a:pPr marL="342900" indent="-342900">
              <a:buFont typeface="Arial" panose="020B0604020202020204" pitchFamily="34" charset="0"/>
              <a:buChar char="•"/>
            </a:pPr>
            <a:r>
              <a:rPr lang="en-US" sz="1500" dirty="0">
                <a:latin typeface="Calibri Light" panose="020F0302020204030204" pitchFamily="34" charset="0"/>
              </a:rPr>
              <a:t>Work consciously with differing perspectives; there are limits to reciprocity. Value the little moments of contact (waving contact) </a:t>
            </a:r>
          </a:p>
          <a:p>
            <a:pPr marL="342900" indent="-342900">
              <a:buFont typeface="Arial" panose="020B0604020202020204" pitchFamily="34" charset="0"/>
              <a:buChar char="•"/>
            </a:pPr>
            <a:r>
              <a:rPr lang="en-US" sz="1500" dirty="0">
                <a:latin typeface="Calibri Light" panose="020F0302020204030204" pitchFamily="34" charset="0"/>
              </a:rPr>
              <a:t>Keep focus on the aim of normalization and co-operation</a:t>
            </a:r>
          </a:p>
          <a:p>
            <a:pPr marL="342900" indent="-342900">
              <a:buFont typeface="Arial" panose="020B0604020202020204" pitchFamily="34" charset="0"/>
              <a:buChar char="•"/>
            </a:pPr>
            <a:r>
              <a:rPr lang="en-US" sz="1500" dirty="0">
                <a:latin typeface="Calibri Light" panose="020F0302020204030204" pitchFamily="34" charset="0"/>
              </a:rPr>
              <a:t>Learn your staff to look differently (mind shift). From individual to community</a:t>
            </a:r>
          </a:p>
          <a:p>
            <a:pPr marL="342900" indent="-342900">
              <a:buFont typeface="Arial" panose="020B0604020202020204" pitchFamily="34" charset="0"/>
              <a:buChar char="•"/>
            </a:pPr>
            <a:r>
              <a:rPr lang="en-US" sz="1500" dirty="0">
                <a:latin typeface="Calibri Light" panose="020F0302020204030204" pitchFamily="34" charset="0"/>
              </a:rPr>
              <a:t>Make sure you have someone to coach the new community association (process facilitator)</a:t>
            </a:r>
          </a:p>
        </p:txBody>
      </p:sp>
      <p:sp>
        <p:nvSpPr>
          <p:cNvPr id="4" name="Rechthoek 3">
            <a:extLst>
              <a:ext uri="{FF2B5EF4-FFF2-40B4-BE49-F238E27FC236}">
                <a16:creationId xmlns:a16="http://schemas.microsoft.com/office/drawing/2014/main" id="{9D703449-F817-C129-BE04-022930B6F61E}"/>
              </a:ext>
            </a:extLst>
          </p:cNvPr>
          <p:cNvSpPr/>
          <p:nvPr/>
        </p:nvSpPr>
        <p:spPr>
          <a:xfrm>
            <a:off x="6876256" y="4303117"/>
            <a:ext cx="2160240" cy="720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Tussenvoorziening">
            <a:extLst>
              <a:ext uri="{FF2B5EF4-FFF2-40B4-BE49-F238E27FC236}">
                <a16:creationId xmlns:a16="http://schemas.microsoft.com/office/drawing/2014/main" id="{66645850-5C3C-AD4D-B345-3C81C79B92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4328" y="4479557"/>
            <a:ext cx="1341078" cy="367200"/>
          </a:xfrm>
          <a:prstGeom prst="rect">
            <a:avLst/>
          </a:prstGeom>
        </p:spPr>
      </p:pic>
      <p:pic>
        <p:nvPicPr>
          <p:cNvPr id="9" name="Tijdelijke aanduiding voor afbeelding 8" descr="Afbeelding met persoon, kleding, buitenshuis, hemel&#10;&#10;Automatisch gegenereerde beschrijving">
            <a:extLst>
              <a:ext uri="{FF2B5EF4-FFF2-40B4-BE49-F238E27FC236}">
                <a16:creationId xmlns:a16="http://schemas.microsoft.com/office/drawing/2014/main" id="{E86D2052-9CEA-7809-28F3-47B0F3D559B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4444" b="24444"/>
          <a:stretch>
            <a:fillRect/>
          </a:stretch>
        </p:blipFill>
        <p:spPr/>
      </p:pic>
      <p:sp>
        <p:nvSpPr>
          <p:cNvPr id="10" name="Tijdelijke aanduiding voor datum 3">
            <a:extLst>
              <a:ext uri="{FF2B5EF4-FFF2-40B4-BE49-F238E27FC236}">
                <a16:creationId xmlns:a16="http://schemas.microsoft.com/office/drawing/2014/main" id="{51A27E3B-CD81-66B3-BD0B-FBF6E59122AB}"/>
              </a:ext>
            </a:extLst>
          </p:cNvPr>
          <p:cNvSpPr>
            <a:spLocks noGrp="1"/>
          </p:cNvSpPr>
          <p:nvPr>
            <p:ph type="dt" sz="half" idx="10"/>
          </p:nvPr>
        </p:nvSpPr>
        <p:spPr>
          <a:xfrm>
            <a:off x="522513" y="4679497"/>
            <a:ext cx="2103120" cy="153888"/>
          </a:xfrm>
        </p:spPr>
        <p:txBody>
          <a:bodyPr/>
          <a:lstStyle/>
          <a:p>
            <a:r>
              <a:rPr lang="nl-NL" b="1" dirty="0">
                <a:solidFill>
                  <a:schemeClr val="tx1"/>
                </a:solidFill>
              </a:rPr>
              <a:t>Presentation FEANTSA </a:t>
            </a:r>
            <a:r>
              <a:rPr lang="nl-NL" b="1" dirty="0" err="1">
                <a:solidFill>
                  <a:schemeClr val="tx1"/>
                </a:solidFill>
              </a:rPr>
              <a:t>June</a:t>
            </a:r>
            <a:r>
              <a:rPr lang="nl-NL" b="1" dirty="0">
                <a:solidFill>
                  <a:schemeClr val="tx1"/>
                </a:solidFill>
              </a:rPr>
              <a:t> 2024</a:t>
            </a:r>
            <a:endParaRPr lang="en-US" b="1" dirty="0">
              <a:solidFill>
                <a:schemeClr val="tx1"/>
              </a:solidFill>
            </a:endParaRPr>
          </a:p>
        </p:txBody>
      </p:sp>
    </p:spTree>
    <p:extLst>
      <p:ext uri="{BB962C8B-B14F-4D97-AF65-F5344CB8AC3E}">
        <p14:creationId xmlns:p14="http://schemas.microsoft.com/office/powerpoint/2010/main" val="3937332818"/>
      </p:ext>
    </p:extLst>
  </p:cSld>
  <p:clrMapOvr>
    <a:masterClrMapping/>
  </p:clrMapOvr>
</p:sld>
</file>

<file path=ppt/theme/theme1.xml><?xml version="1.0" encoding="utf-8"?>
<a:theme xmlns:a="http://schemas.openxmlformats.org/drawingml/2006/main" name="Algemeen">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a:majorFont>
        <a:latin typeface="Calibri "/>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98646A74-D0A0-4009-8B56-A6B840DB3073}"/>
    </a:ext>
  </a:extLst>
</a:theme>
</file>

<file path=ppt/theme/theme10.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ussenvoorziening">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4B6A5B0F-2FBA-45B8-A501-7689E44A07C8}"/>
    </a:ext>
  </a:extLst>
</a:theme>
</file>

<file path=ppt/theme/theme3.xml><?xml version="1.0" encoding="utf-8"?>
<a:theme xmlns:a="http://schemas.openxmlformats.org/drawingml/2006/main" name="Belle">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8A554D8F-1D05-4F1A-9ABC-5C01372F6C30}"/>
    </a:ext>
  </a:extLst>
</a:theme>
</file>

<file path=ppt/theme/theme4.xml><?xml version="1.0" encoding="utf-8"?>
<a:theme xmlns:a="http://schemas.openxmlformats.org/drawingml/2006/main" name="TIPS">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TV.potx" id="{CA80E1D8-3633-4D3C-A3E6-F5C20CDDFA96}" vid="{9904D873-3D67-40C1-B411-16DDCC9A959C}"/>
    </a:ext>
  </a:extLst>
</a:theme>
</file>

<file path=ppt/theme/theme5.xml><?xml version="1.0" encoding="utf-8"?>
<a:theme xmlns:a="http://schemas.openxmlformats.org/drawingml/2006/main" name="1_Tussenvoorziening">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4B6A5B0F-2FBA-45B8-A501-7689E44A07C8}"/>
    </a:ext>
  </a:extLst>
</a:theme>
</file>

<file path=ppt/theme/theme6.xml><?xml version="1.0" encoding="utf-8"?>
<a:theme xmlns:a="http://schemas.openxmlformats.org/drawingml/2006/main" name="1_Algemeen">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a:majorFont>
        <a:latin typeface="Calibri "/>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98646A74-D0A0-4009-8B56-A6B840DB3073}"/>
    </a:ext>
  </a:extLst>
</a:theme>
</file>

<file path=ppt/theme/theme7.xml><?xml version="1.0" encoding="utf-8"?>
<a:theme xmlns:a="http://schemas.openxmlformats.org/drawingml/2006/main" name="2_Algemeen">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a:majorFont>
        <a:latin typeface="Calibri "/>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98646A74-D0A0-4009-8B56-A6B840DB3073}"/>
    </a:ext>
  </a:extLst>
</a:theme>
</file>

<file path=ppt/theme/theme8.xml><?xml version="1.0" encoding="utf-8"?>
<a:theme xmlns:a="http://schemas.openxmlformats.org/drawingml/2006/main" name="3_Algemeen">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a:majorFont>
        <a:latin typeface="Calibri "/>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98646A74-D0A0-4009-8B56-A6B840DB3073}"/>
    </a:ext>
  </a:extLst>
</a:theme>
</file>

<file path=ppt/theme/theme9.xml><?xml version="1.0" encoding="utf-8"?>
<a:theme xmlns:a="http://schemas.openxmlformats.org/drawingml/2006/main" name="4_Algemeen">
  <a:themeElements>
    <a:clrScheme name="TVO Templates">
      <a:dk1>
        <a:sysClr val="windowText" lastClr="000000"/>
      </a:dk1>
      <a:lt1>
        <a:sysClr val="window" lastClr="FFFFFF"/>
      </a:lt1>
      <a:dk2>
        <a:srgbClr val="44546A"/>
      </a:dk2>
      <a:lt2>
        <a:srgbClr val="E7E6E6"/>
      </a:lt2>
      <a:accent1>
        <a:srgbClr val="73A2CD"/>
      </a:accent1>
      <a:accent2>
        <a:srgbClr val="F39200"/>
      </a:accent2>
      <a:accent3>
        <a:srgbClr val="BD4191"/>
      </a:accent3>
      <a:accent4>
        <a:srgbClr val="1D65A4"/>
      </a:accent4>
      <a:accent5>
        <a:srgbClr val="AEADB2"/>
      </a:accent5>
      <a:accent6>
        <a:srgbClr val="E4ECF7"/>
      </a:accent6>
      <a:hlink>
        <a:srgbClr val="1D65A4"/>
      </a:hlink>
      <a:folHlink>
        <a:srgbClr val="BD4191"/>
      </a:folHlink>
    </a:clrScheme>
    <a:fontScheme name="TussenVoorziening">
      <a:majorFont>
        <a:latin typeface="Calibri "/>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 TV.potx" id="{CA80E1D8-3633-4D3C-A3E6-F5C20CDDFA96}" vid="{98646A74-D0A0-4009-8B56-A6B840DB3073}"/>
    </a:ext>
  </a:extLst>
</a:theme>
</file>

<file path=customUI/customUI14.xml><?xml version="1.0" encoding="utf-8"?>
<customUI xmlns="http://schemas.microsoft.com/office/2009/07/customui">
  <ribbon startFromScratch="false">
    <tabs>
      <tab insertBeforeMso="TabHome" id="customTab" label="PRESENTATIE">
        <group id="customGroup2" label="Dia's">
          <gallery idMso="SlideNewGallery" size="large"/>
          <gallery idMso="SlideLayoutGallery" size="large"/>
          <button idMso="SlideReset" size="large"/>
        </group>
        <group id="customGroup4" label="Voettekst">
          <button idMso="HeaderFooterInsert" label="Voettekst" size="large"/>
        </group>
        <group id="customGroup3" label="Tekst">
          <button idMso="IndentDecrease" size="large" label="Vorige tekstopmaak"/>
          <button idMso="IndentIncrease" size="large" label="Volgende tekstopmaak"/>
          <button idMso="PasteTextOnly" size="large"/>
        </group>
        <group id="Picture" label="Afbeeldingen">
          <button idMso="PictureFillCrop" size="large"/>
          <!--<button idMso="ObjectSendToBack" size="large"/>
					<button idMso="SlideBackgroundFormatDialog" size="large"/>-->
        </group>
        <!--<group id="grpChart2" label="Grafiekkleuren" >
					<button id="btnSerie2" tag="series" label="Series" onAction="OnActionBtnChartColor" image="series" size="large"/>
					<button id="btnCat2" tag="categories" label="Categorieen" onAction="OnActionBtnChartColor" image="categories" size="large"/>
				</group>-->
      </tab>
    </tabs>
    <!--<contextualTabs>
      	<tabSet idMso="TabSetChartTools"> 
      		<tab id="TabProcap" label="Procap Grafiekkleuren">
				<group id="grpChart1" label="Procap Kleuren" >
					<button id="btnSerie1" tag="series" label="Series" onAction="OnActionBtnChartColor" image="series" size="large"/>
					<button id="btnCat1" tag="categories" label="Kategorieen" onAction="OnActionBtnChartColor" image="categories" size="large"/>
				</group>
			</tab>
		</tabSet>
	</contextual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Info xmlns="8e12d9bd-ea3e-4137-9ea7-b65ad54deda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9" ma:contentTypeDescription="Create a new document." ma:contentTypeScope="" ma:versionID="ed47b764d2860369c1ff98ecc802b5ca">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12f6ada7a56a08282d2dc635619cb2a7"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nfo" ma:index="26" nillable="true" ma:displayName="Info" ma:format="Dropdown" ma:internalName="Inf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4A3214-9E55-4727-A4EF-D1F88AF3B6C6}">
  <ds:schemaRefs>
    <ds:schemaRef ds:uri="http://schemas.microsoft.com/sharepoint/v3/contenttype/forms"/>
  </ds:schemaRefs>
</ds:datastoreItem>
</file>

<file path=customXml/itemProps2.xml><?xml version="1.0" encoding="utf-8"?>
<ds:datastoreItem xmlns:ds="http://schemas.openxmlformats.org/officeDocument/2006/customXml" ds:itemID="{7DEB741A-FDCB-4593-B8F5-BA692C16A3B1}">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061955a0-d0a5-43e4-91ef-d57ea22c548d"/>
    <ds:schemaRef ds:uri="http://purl.org/dc/elements/1.1/"/>
    <ds:schemaRef ds:uri="http://schemas.openxmlformats.org/package/2006/metadata/core-properties"/>
    <ds:schemaRef ds:uri="http://www.w3.org/XML/1998/namespace"/>
    <ds:schemaRef ds:uri="http://purl.org/dc/dcmitype/"/>
    <ds:schemaRef ds:uri="86a78fa3-b610-42e1-bd77-3599f2f4b097"/>
  </ds:schemaRefs>
</ds:datastoreItem>
</file>

<file path=customXml/itemProps3.xml><?xml version="1.0" encoding="utf-8"?>
<ds:datastoreItem xmlns:ds="http://schemas.openxmlformats.org/officeDocument/2006/customXml" ds:itemID="{7CABD027-9DEC-4ADB-B5CF-352B67DA47C7}"/>
</file>

<file path=docProps/app.xml><?xml version="1.0" encoding="utf-8"?>
<Properties xmlns="http://schemas.openxmlformats.org/officeDocument/2006/extended-properties" xmlns:vt="http://schemas.openxmlformats.org/officeDocument/2006/docPropsVTypes">
  <Template>Presentatie TV</Template>
  <TotalTime>1593</TotalTime>
  <Words>1551</Words>
  <Application>Microsoft Office PowerPoint</Application>
  <PresentationFormat>Aangepast</PresentationFormat>
  <Paragraphs>221</Paragraphs>
  <Slides>15</Slides>
  <Notes>15</Notes>
  <HiddenSlides>0</HiddenSlides>
  <MMClips>0</MMClips>
  <ScaleCrop>false</ScaleCrop>
  <HeadingPairs>
    <vt:vector size="6" baseType="variant">
      <vt:variant>
        <vt:lpstr>Gebruikte lettertypen</vt:lpstr>
      </vt:variant>
      <vt:variant>
        <vt:i4>8</vt:i4>
      </vt:variant>
      <vt:variant>
        <vt:lpstr>Thema</vt:lpstr>
      </vt:variant>
      <vt:variant>
        <vt:i4>9</vt:i4>
      </vt:variant>
      <vt:variant>
        <vt:lpstr>Diatitels</vt:lpstr>
      </vt:variant>
      <vt:variant>
        <vt:i4>15</vt:i4>
      </vt:variant>
    </vt:vector>
  </HeadingPairs>
  <TitlesOfParts>
    <vt:vector size="32" baseType="lpstr">
      <vt:lpstr>Arial</vt:lpstr>
      <vt:lpstr>Calibri</vt:lpstr>
      <vt:lpstr>Calibri </vt:lpstr>
      <vt:lpstr>Calibri Light</vt:lpstr>
      <vt:lpstr>Cambria</vt:lpstr>
      <vt:lpstr>Inter</vt:lpstr>
      <vt:lpstr>Merriweather</vt:lpstr>
      <vt:lpstr>Symbol</vt:lpstr>
      <vt:lpstr>Algemeen</vt:lpstr>
      <vt:lpstr>Tussenvoorziening</vt:lpstr>
      <vt:lpstr>Belle</vt:lpstr>
      <vt:lpstr>TIPS</vt:lpstr>
      <vt:lpstr>1_Tussenvoorziening</vt:lpstr>
      <vt:lpstr>1_Algemeen</vt:lpstr>
      <vt:lpstr>2_Algemeen</vt:lpstr>
      <vt:lpstr>3_Algemeen</vt:lpstr>
      <vt:lpstr>4_Algemeen</vt:lpstr>
      <vt:lpstr>A home and  a network in  a social neighbourhood</vt:lpstr>
      <vt:lpstr>Start: Housing first works!</vt:lpstr>
      <vt:lpstr>Mixed Living: Housing First 3.0  </vt:lpstr>
      <vt:lpstr>PowerPoint-presentatie</vt:lpstr>
      <vt:lpstr>PowerPoint-presentatie</vt:lpstr>
      <vt:lpstr>PowerPoint-presentatie</vt:lpstr>
      <vt:lpstr>Communal spaces Mixed Housing projects  </vt:lpstr>
      <vt:lpstr>Mixed Living  the key elements (1)</vt:lpstr>
      <vt:lpstr>Mixed Living the key elements (2)</vt:lpstr>
      <vt:lpstr>PowerPoint-presentatie</vt:lpstr>
      <vt:lpstr>Overview Netherlands</vt:lpstr>
      <vt:lpstr>Mixed housing projects for (ex-)homeless people </vt:lpstr>
      <vt:lpstr>Benefits of mixed housing projects</vt:lpstr>
      <vt:lpstr>Future of Mixed Living</vt:lpstr>
      <vt:lpstr>PowerPoint-presentatie</vt:lpstr>
    </vt:vector>
  </TitlesOfParts>
  <Company>Stichting De Tussenvoorziening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Veerkracht in de buurt</dc:title>
  <dc:creator>Maran van Scheppingen</dc:creator>
  <cp:lastModifiedBy>Jules van Dam</cp:lastModifiedBy>
  <cp:revision>81</cp:revision>
  <cp:lastPrinted>2022-03-28T12:14:55Z</cp:lastPrinted>
  <dcterms:created xsi:type="dcterms:W3CDTF">2022-03-15T10:17:09Z</dcterms:created>
  <dcterms:modified xsi:type="dcterms:W3CDTF">2024-05-03T10:48:11Z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2020-12-28T00:00:00Z</vt:filetime>
  </property>
  <property fmtid="{D5CDD505-2E9C-101B-9397-08002B2CF9AE}" pid="3" name="Creator">
    <vt:lpwstr>Adobe InDesign 16.0 (Macintosh)</vt:lpwstr>
  </property>
  <property fmtid="{D5CDD505-2E9C-101B-9397-08002B2CF9AE}" pid="4" name="LastSaved">
    <vt:filetime>2021-01-20T00:00:00Z</vt:filetime>
  </property>
  <property fmtid="{D5CDD505-2E9C-101B-9397-08002B2CF9AE}" pid="5" name="ContentTypeId">
    <vt:lpwstr>0x010100E0C90975D656DD458495D55FB38687FD</vt:lpwstr>
  </property>
</Properties>
</file>